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9" r:id="rId5"/>
    <p:sldId id="260" r:id="rId6"/>
    <p:sldId id="289" r:id="rId7"/>
    <p:sldId id="282" r:id="rId8"/>
    <p:sldId id="290" r:id="rId9"/>
    <p:sldId id="292" r:id="rId10"/>
    <p:sldId id="293" r:id="rId11"/>
    <p:sldId id="261" r:id="rId12"/>
    <p:sldId id="262" r:id="rId13"/>
    <p:sldId id="276" r:id="rId14"/>
    <p:sldId id="277" r:id="rId15"/>
    <p:sldId id="284" r:id="rId16"/>
    <p:sldId id="279" r:id="rId17"/>
    <p:sldId id="288" r:id="rId18"/>
    <p:sldId id="287" r:id="rId19"/>
    <p:sldId id="264" r:id="rId20"/>
    <p:sldId id="268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9C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92C277-B7EE-421B-8B6D-2B2B15E9B3E4}" v="3" dt="2024-11-28T15:48:16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39:0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19008,'4'0'992,"2"0"-847,-2 0 1,0 0 0,0 0-42,1 0 1,2 0 0,1 0-50,0 0 0,1 0 0,-2 0 0,1 0-8,1 0 0,2 0 0,-2 0 0,1 0-3,-1 0 1,3 0 0,-2 0 0,1 0-8,0 0 1,-1 0 0,1 0 0,0 0-9,1 0 1,0 0 0,1 0 0,-2 0-19,0 0 0,0 0 0,2 0 1,-1 0-8,-1 0 0,2 0 0,-3 0 0,3 0-11,0 0 0,-1 0 0,0 0 0,-1 0 8,0 0 0,-1 0 0,1 0 0,1 0 20,0 0 1,-1 0-1,0 0 1,1 0-21,0 0 0,1 0 0,-1 0 0,0 0 5,-1 0 0,0 0 0,2 0 0,0 0 37,0 0 1,0 0 0,0 0 0,0 0-7,0 0 0,0 0 1,0 0-1,0 0-20,0 0 0,1 0 0,1 0 0,0 0-17,-1 0 1,0 0 0,0 0 0,1 0-4,0 0 0,2 0 1,-2 0-1,1 0-5,0 0 1,-2 0-1,4 0 1,-1 0 22,0 0 0,1 0 1,-2 0-1,0 0 22,3 0 1,-3 0-1,1 0 1,-1 0-13,-2 0 1,2 0-1,0 0 1,0 0-5,0 0 0,0 0 1,-1 0-1,1 0-14,0 0 1,1 0 0,1 0 0,-3 0 21,1 0 1,-1 0 0,2 0 0,-1 0 7,1 0 1,-2 0 0,0 0 0,1 0-5,2 0 0,-1 0 0,-1 0 1,1 0 7,0 0 1,-2 0 0,2 0 0,-1 0-39,-2 0 0,1 0 1,-1 0-1,1 0-12,0 0 0,-1 0 0,-1 0 1,0 0-1,0 0 1,1 0 0,0 0-1,1 0 0,0 0 0,-1 0 0,-1 0 1,0 0 4,3 0 1,-2 0-1,3 0 1,-1 0 3,-2 0 1,1 0-1,-1 0 1,2 0-1,-2 0 0,0 0 0,-1 0 0,1 0-15,1 0 1,-1 0-1,1 0 1,-1 0 5,-1 0 0,0 0 0,0 0 0,0 0 5,0 0 0,0 0 0,0 0 1,1 0 3,1 0 1,-1 0 0,1 0-1,-1 0 3,-1 0 0,0 0 1,-1 0-1,0 0-1,-1 0 1,-2 0 0,1 0 0,0 0-3,0 0 0,-2 0 1,1 0-1,-1 0 0,1 0 0,-2 0 0,2 0 0,0 0-14,0 0 1,0 0 0,-1 0-1,1 0-5,-1 0 1,-1 0 0,0 0 0,1 0 2,1 0 1,-2 0 0,-1 0 14,1 0 1,1 0-1,-1 0 1,-1 0 0,1 0 1,-1 0-1,1 0 1,-1 0 8,1 0 1,-1 0-1,2 0-7,0 0 0,0 0 1,0 0-1,0 0 0,-2 0 0,1 0 1,-1 0-1,1 0 6,-1 0 1,1 0-1,-1 0 16,1 0 1,-1 0 0,1 0 33,-1 0 1,1 0-42,0 0 0,-1 0 0,1 0-65,-1 0 0,-2 0 1,1 0-1,0 0 18,1 0 1,0 0 0,1 0 3,-1 0 0,1 0 0,-1 0 25,1 0 1,-3 0 0,1 0 21,0 0 1,-2 0 0,2 0-34,0 0 0,-2 0-36,2 0 1,-3 0-33,2 0 57,-2 0 43,4 0 2,-6 0-58,3 0 150,0 0-55,-2 0-14,2 0-29,0 0-66,-3 0-428,3 0 1,-3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4:04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23051,'5'0'1180,"1"0"-832,1 0 0,-2 0 1,1 0-100,1 0 0,0 0 1,2 0-98,0 0 0,0 0 0,0 0 0,-1 0-47,1 0 0,0 0 0,0 0 0,-1 0-45,1 0 1,0 0 0,1 0 0,1 0 23,0 0 0,1 0 0,-3 0 0,0 0-5,-1 0 0,1 0 0,0 0 0,0 0-6,-1 0 0,-2 0-1,0 0 1,1 0-2,1 0 0,1 0 0,-1 0 0,1 0-11,0 0 1,0 0 0,-1 0-1,1 0-26,0 0 1,0 0-1,0 0 1,-1 0-23,1 0 1,0 0-1,0 0 1,-1 0-17,1 0 0,0 0 0,0 0 0,0 0-7,-1 0 0,1 0 0,0 0 0,0 0 5,-1 0 0,1 0 0,0 0 0,0 0 12,0 0 0,-1 0 0,1 0 12,0 0 1,0 0 0,-1 0-1,1 0-7,0 0 1,0 0-1,0 0-21,-1 0 1,1 0 0,0 0 0,0 0 0,-1 0 0,-2 0 0,0 0-25,1 0 1,1 0 20,1 0 0,-4 0 0,1 0-2,1 0 0,-2 0 12,1 0 0,-3 0 1,3 0-7,0 0 1,-1 0-9,1 0 0,0 0-16,3 0 1,-3 0-14,0 0 19,-5 0 24,7 0 1,-6 0-86,4 0 77,-4 0 62,2 0 0,-3 0 124,2 0-79,-2 0-212,3 0-34,0 0 96,-3 0 61,2 0-10,1 0 48,-3 0-37,7 0 1,-6 0 32,4 0-25,-4 0 0,3 0-75,-2 0 38,-2 0 1,4 0 20,-2 0 147,-3 0-92,4 0-130,0 0 49,-3 0 55,3 0-29,0 0 0,-3 0-1942,3 0 0,-4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4:12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25421,'0'9'75,"0"0"1,0-3-1,0-1 92,0 2 0,0-2 0,0 1 39,0 1 0,0 1 0,0 0-93,0 1 0,0 0 0,0 0 0,0 0-84,0-1 0,0 1 0,0 0 1,0 0-72,0-1 1,0 1 0,0 0 0,0 0 67,0 0 0,0-1 0,0 1 0,0 0 16,0 0 1,0-1-1,0 1 1,0 0 3,0 0 1,0 0-1,0-1 1,0 1-30,0 0 1,0 1 0,0 0 0,0 2-41,0-1 0,0-1 0,0-2 0,0 1 15,0 0 0,0 0 0,0-1 1,0 1-22,0 0 1,0 0 0,0 0 0,0-1 29,0 1 1,0-3 0,0 0 103,0 1 1,0 0 0,0 2-12,0 0 0,0-3 0,0 0-31,0 1 0,0 0 1,0 2-37,0 0 0,0-3 1,0 0-61,0 0 0,0 2 0,0 1-76,0 0 0,0 0 0,0-1 34,0 1 0,0 0 1,0 0 47,0-1 0,0 1 0,0 0 95,0 0 1,0 0-1,0-1 1,0 1 24,0 0 0,0-3 0,0 0 0,0 0-34,0 2 0,0 1 1,0 0-9,0 0 0,0-1 1,0 1-24,0 0 0,0 0 0,0 0 3,0-1 0,0-2 1,0 0-1,0 1 63,0 1 1,0-3 0,0 1-38,0 1 1,0 1 0,0 1-64,0 0 0,0-1 1,0 1 21,0 0 1,0-3 0,0 0-40,0 0 0,0 2 1,0 1 15,0 0 0,0-3 0,0-1 0,0 2 0,0-2 1,0 1-3,0 1 0,0 1-4,0 0 0,0 1 0,0 0-15,0 0 0,0 0 0,0-1 7,0 1 1,0-3 0,0 0 18,0 1 1,0 0 0,0 2-24,0 0 1,0-3-1,0 0 34,0 1 1,0 0-9,0 2 0,0 0-27,0 0 1,0-1-2,0 1 1,0-3 15,0 0 1,0 0 9,0 3 1,0-4-29,0 1 0,0-3-258,0 3 202,0 0 1,0 0-70,0 0 119,0-4 1,0 2-20,0-1 68,0-2-6,0 3-39,0 0-4,0-3 35,0 3 6,0 0-45,0-3-198,0 3-280,0 0-955,0-3 553,0 3 0,0-4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4:17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19989,'-8'1'1300,"2"2"1,2-1-613,4 4 0,0-3-190,0 3 1,1-4-147,2 1 0,-1 1 0,4-1-74,1 2 0,-2-3 0,0 2 1,0-1-171,-1 0 0,-1 3 0,2-2 0,0 0-269,0 0 1,-2 1 0,2-1 30,-1 1 1,2 1 0,-3 2-50,2-2 1,-3-1 0,2-3 125,0 0 216,-3 5 0,3-5-45,-4 4 20,0-4 42,0 2 1,-1-1 14,-2 0 1,2 1 0,-3-2 0,1 2 141,0 0 0,-1-1 1,1 3-178,-2 1 0,1-2 0,0 1-191,0 1 1,0 0 0,-2 2-1,2-1-219,0-2 0,2 2 0,-2-2-289,0 1 0,-2 2 0,2 0-341,-1 0 0,3-4 0,-2 0-1254,0-1 2134,3-1 0,-3 1 0,4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4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20542,'-5'0'0,"0"0"-260,2 0 686,2 0 2365,-3 0 1,11 0-2562,2 0 1,1 0-1,-1 0-42,0 0 1,-3 0 0,0 0 0,0 0-8,2 0 0,1 0 1,0 0-1,0 0-41,-1 0 1,1 0 0,0 0-1,0 0-120,-1 0 0,1 0 0,0 0 1,0 0 20,0 0 1,0 0 0,2 0 0,1 0 17,-1 0 1,-2 0 0,0 0-1,0 0 13,0 0 1,-1 0 0,1 0 25,0 0 1,0 0 0,0 0-20,-1 0 1,1 0 0,0 0 11,0 0 1,-4 0-1,1 0-52,1 0 1,1 0-17,1 0 1,0 0-27,-1 0 1,1 0 16,0 0 0,0 0 0,-1 0 0,1 0 0,-3 0 1,0 0 69,1 0 1,1 0 0,1 0 0,2 0-41,1 0 1,0 0 0,0 0 0,4 0-65,3 0 1,1 0 0,3 0 0,2 0-33,0 0 0,-1 0 1,2 0-1,1 0 42,0 0 1,1 0 0,-3 0-1,-1 0 5,0 0 0,-1 0 1,3 0-1,-3 0 76,-3 0 1,0 0 0,-1 0 0,2 0-6,-2 0 0,0 0 1,-1 0-1,-1 0-25,1 0 0,-1 0 0,0 0 0,-2 0 2,0 0 1,1 0 0,3 0 0,2 0-12,-2 0 1,3 0 0,-2 0-1,1 0-66,0 0 0,-1 0 0,2 0 1,-1 0-25,-1 0 1,-2 0-1,0 0 1,0 0 36,-1 0 1,-2 0 0,-1 0 0,1 0 9,-1 0 1,2 0 0,-1 0 0,1 0 15,2 0 1,-1 0-1,-1 0 1,1 0-3,1 0 1,-1 0 0,-2 0 0,0 0-3,2 0 1,0 0 0,1 0-1,-1 0-4,1 0 0,-3 0 0,-1 0 0,2 0 43,0 0 1,-1 0 0,0 0 0,-1 0 29,0 0 0,3 0 1,-3 0-1,3 0-32,0 0 0,4 0 0,0 0 1,1 0-48,-1 0 0,0 0 0,-4 0 0,1 0-22,-1 0 1,4 0 0,-1 0 0,-1 0-3,-4 0 0,1 0 1,-3 0-1,-1 0 66,1 0 0,2 0 0,-4 0 0,0 0 2,-1 0 1,2 0 0,-1 0-24,0 0 0,-1 0 1,-1 0-6,-1 0 0,1 0-42,0 0 0,-3 0 21,0 0 1,-3 0-68,2 0 1,1 0-39,3 0 1,-3 0 52,0 0 1,0 0 0,2 0 12,1 0 1,-3 0 0,0 0 1,1 0 0,-2 0 0,0 0 39,2 0 0,-2 0 0,1 0 1,1 0 1,-2 0-29,1 0 0,-1 0-23,4 0 0,-3 0 29,0 0 0,-3 0-35,3 0 68,-4 0 1,3 0 19,-3 0 10,-1 0-69,3 0-195,0 0 97,-3 0-59,3 0 45,0 0 149,-3 0 1,4 0 2,-2 0-69,-2 0 1,4 0-107,-2 0 122,-2 0 1,3 0 147,-1 0-31,-2 0 0,4 0 297,-2 0-307,-2 0-1696,3 0 1,-4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4:5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1704 19690,'0'-5'1741,"0"1"-223,0 4-1323,0-4 1,0 2-102,0-4 1,0 3 0,0-2-46,0-2 1,0-1 0,0-1 4,0 0 1,0 3 0,0 1 0,0-2 42,0-1 0,0-1 1,0 0-27,0 1 0,0-1 0,0 0 0,0 0-15,0 1 0,0-1 1,0 0-39,0 0 1,0 0 0,0 1 0,0-1-10,0 0 1,0 0-1,0 1 1,0-1-9,0 0 1,0 0 0,0 0 0,0 1 25,0-1 1,0 3 0,0 0 0,0-1 0,0-1 1,0 3 0,0-1 0,0-1-20,0-1 1,0 2-1,0 0 1,0 0-7,0-2 1,0-1 0,0 0 0,0 0-7,0 1 1,0-1 0,0 0 0,0 0-9,0 1 1,0-1 0,0 0 0,0 0 21,0 0 0,0 1 0,0-2 1,0-1 23,0 0 1,0-1 0,0 3 0,0 0 12,0 0 1,0 1 0,0-1-45,0 0 0,0 0 1,0 1-1,0-1-11,0 0 0,0-1 0,0 0 0,0-2 1,0 1 0,0 0 0,0 1 0,0-2 7,0 1 1,0 0 0,0 1 0,0-2 17,0 1 0,0 2 0,0 0 0,0 0-1,0 0 0,0 0 0,0 0 0,0-2-15,0-1 0,0 1 0,0 1 0,0-1 0,0-1 1,0 0-1,0 1 1,0-1 0,0 1 0,0 1 0,0-1 0,0-1 5,0 2 1,0-1-1,0 0 1,0-1 12,0 2 1,0 0-1,0 1 1,0 0-24,0 1 0,0-1 0,0 0 0,0-1 0,0-1 1,0 1-1,0-2 1,0 2 2,0 2 1,0-4 0,0 0-1,0 1 12,0 2 0,0-3 1,0 0-1,0 2 14,0 0 1,0 1 0,0 0 0,0 0-11,0 1 0,0-1 0,0 0 1,0 0-18,0 1 0,0-1 1,0-1-1,0-1-2,0 0 0,0-1 0,0 3 0,0 0 11,0 1 0,0 2 0,0 0 0,0-1 30,0-1 1,0 2-1,0 1-34,0-2 0,0-1-10,0-1 0,0 0 0,0 1 1,0-1-18,0 0 0,0 0 0,0 0-21,0 1 0,0-1 59,0 0 1,0 0 0,0 1-8,0-1 1,0 3 0,0 0-30,0-1 0,0 2 1,0-1 14,0 0 0,0-2-2,0-1 0,0 0 0,0 1 4,0-1 0,0 3 15,0 0 1,0 3-3,0-3-9,0 4 0,0-3 94,0 2-52,0 3-13,0-4-8,0 0 122,0 3-76,0-3-12,0 0-40,0 3 1,0-4-28,0 2-8,0 2-65,0-3 76,0 0 0,0 2 106,0-3-32,0 3 1,0-3-58,0 2-51,0 2-51,0-3-16,0 0 44,0 3 9,0-3 64,0 0-19,0 3-913,0-3 0,0 0 0,0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4:5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20174,'-4'0'2161,"0"0"76,4 0-2116,7 0 0,-1 0 0,6 0-81,-2 0 1,-4 0 0,-1 0 0,2 0 38,1 0 1,-2 0 0,0 0 0,1 0 47,0 0 1,2 0 0,0 0 0,1 0 2,1 0 1,-1 0-1,2 0 1,-2 0-22,-2 0 0,1 0 1,1 0-1,1 0-26,0 0 1,1 0 0,-3 0 0,0 0-64,-1 0 1,2 0 0,1 0 0,1 0-66,-2 0 1,0 0 0,-1 0 29,0 0 0,0 0 0,-1 0 0,1 0 28,0 0 0,0 0 1,0 0 19,3 0 1,-5 0 0,2 0 0,-2 0-16,1 0 1,-2 0-1,0 0 1,1 0-14,1 0 0,0 0 1,1 0 4,0 0 0,-3 0 0,0 0 27,1 0 0,0 0 0,2 0 14,0 0 1,0 0 0,-1 0-28,1 0 0,0 0 1,0 0-26,0 0 0,-4 0 0,1 0-24,1 0 0,1 0 5,1 0 1,-1 0 9,1 0 0,-3 0 2,0 0 8,0 0 0,3 0-5,-1 0 0,-2 0-11,0 0-151,-4 0 72,6 0 1,-6 0 95,4 0 41,-4 0-29,1 0 0,-2 0 51,2 0-5,-2 0-28,3 0-31,0 0-18,-3 0 85,3 0-56,0 0 20,-3 0-1256,3 0 0,-4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5:0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9 20223,'-6'-3'2632,"1"0"-1378,3 0-8,-2 3-964,4 0 0,4 3 1,1 1-83,-1 1 0,1-2 0,-2 3-172,3 1 0,1 1 0,0 0 0,-1 0-145,0-2 1,-1 2 0,1-2 0,0 1-104,-1 2 1,2-3 0,-3 0-4,0 1 1,1 1 617,1 0-93,2-3 1,-7 0-177,2-2 1,-3-2-1,-2 3 8,-1 0 1,-4-2-87,1 4 0,1-4 1,1 2-1,-1-2-23,0 1 0,2 4 0,-3-1-28,-1 2 1,2 1 0,0-1 0,-2 1-123,-1 0 0,2 1 0,0 0 0,0 2-463,1-1 0,-2-1 0,2-2 1,-1 1 587,0 0 0,0 0 0,-3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5:24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18 122 19610,'-9'0'2256,"4"0"-1280,1 0-502,12 0 0,-5 0 0,6 0-163,-1 0 1,-1 0 0,2 0-147,0 0 1,0 0-1,0 0 1,-1 0-48,1 0 0,0 0 0,0 0 0,-1 0-12,1 0 0,1 0 1,1 0-1,0 0 41,0 0 0,-1 0 1,0 0-1,0 0-34,2 0 0,0 0 0,-3 0 0,0 0-39,3 0 1,-2 0 0,2 0 0,-2 0-79,2 0 0,-2 0 0,2 0 1,0 0 13,0 0 0,0 0 0,-4 0 0,2 0-7,2 0 1,-3 0-1,4 0 1,-1 0 0,0 0 1,0 0 0,-1 0 0,2 0 0,0 0 1,-1 0 0,2 0-1,-1 0 18,1 0 1,-2 0-1,1 0 1,1 0 34,0 0 1,-3 0 0,4 0 0,0 0 4,-2 0 1,4 0 0,-2 0 0,1 0-47,2 0 0,-1 0 0,2 0 1,0 0-35,2 0 0,0 0 1,-1 0-1,0 0-18,0 0 0,-2 0 1,-1 0-1,-2 0-40,0 0 1,0 0-1,1 0 1,0 0 41,-1 0 0,-4 0 1,3 0-1,-1 0 28,-3 0 0,3 0 1,0 0-1,-1 0 3,1 0 0,2 0 0,-3 0 0,1 0-11,0 0 1,2 0 0,0 0 0,2 0-22,0 0 0,1 0 0,-1 0 0,1 0 18,-1 0 1,-2 0 0,0 0 0,-1 0 10,0 0 0,2 0 1,-2 0-1,0 0 8,-3 0 0,2 0 1,-1 0-1,0 0-7,0 0 1,-2 0 0,2 0-1,-3 0 3,0 0 1,0 0-1,0 0 1,0 0-8,-1 0 1,1 0-1,0 0 0,0 0 1,-1 0 0,1 0 0,0 0 1,0 0-1,0 0-15,-1 0 1,1 0 0,0 0-101,0 0 0,-1 0 0,1 0 38,0 0 1,-3 0 0,0 0 11,1 0 1,0 0 0,2 0-54,0 0 1,-3 0 33,0 0 0,-1 0 79,4 0 0,-3 0 24,0 0 1,-3 0 25,3 0 1,-3 0-31,3 0 1,-4 0-1,4 0 0,0 0 36,3 0 205,-4 0-167,3 0 1,-6 0-31,3 0-68,-3 0 1,3 0-77,-2 0 107,-2 0 0,4 0-13,-2 0 0,-1 0 2,4 0 1,-3 0-57,3 0 1,-4 0-23,4 0 79,-4 0 0,3 0 12,-2 0 0,-1 0 117,4 0 21,-4 0 1,3 0 77,-2 0-199,-2 0 1,3 0 22,-1 0 67,-2 0 179,3 0-218,0 0 0,-2 0 10,4 0-100,-4 0-74,6 0 1,-6 0 146,4 0 22,-4 0 0,2 0-69,-1 0-20,-2 0-1692,3 0 0,-4 0 0</inkml:trace>
  <inkml:trace contextRef="#ctx0" brushRef="#br0" timeOffset="2233">1835 0 29157,'4'5'517,"-2"2"0,3-3-366,-1 1 1,2-3 0,-2 3 0,-1 0-237,1 0 1,3 1-1,-2 3-19,0 0 1,2-4-1,-3 0 1,0 0 19,-1 0 0,3-2 1,-2 3 137,1 1 1,-2-3-126,3 2-33,0 0 0,0-1 0,-2-1-210,0 0 290,-1-3 0,-3 4 448,0-2-84,0-2 0,0 4 314,0-3-441,0-1 0,0 4-126,0-2 0,0-1 0,-1 3-72,-2-1 1,2 0 0,-2-2 0,0 2-211,0 1 1,-4 0-255,1 4 1,-2 0 0,-1 0-177,1 0 0,2-4 0,1 1 0,0 0-333,0-1 1,2 0-1,-3-3 958,0 1 0,-2 4 0,-1-3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5:41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22660,'6'0'1169,"0"0"1,0 0-855,3 0 1,-1 0-1,1 0-135,0 0 0,-3 0 0,0 0 1,1 0-43,0 0 0,2 0 0,0 0 0,0 0-86,-1 0 1,1 0 0,0 0 0,0 0-10,0 0 1,-1 0-1,1 0 1,0 0 0,0 0 0,-1 0 0,1 0 0,0 0-17,0 0 1,0 0 0,-1 0-1,1 0-23,0 0 0,-3 0 0,0 0 1,0 0-67,2 0 1,1 0 0,0 0 72,0 0 0,-1 0 0,1 0 0,0 0 45,0 0 0,-1 0 1,1 0 3,0 0 1,0 0 0,0 0-29,-1 0 0,1 0 0,0 0-47,0 0 0,-3 0 1,-1 0-42,2 0 0,1 0 1,1 0-24,0 0 0,-4 0 31,1 0 0,0 0 102,3 0 2,0 0 1,-1 0-29,1 0 1,-3 0-43,0 0 0,-3 0-59,3 0 51,-4 0 0,3 0 6,-2 0 17,-3 0 0,5 0 7,-2 0-12,-2 0 1,4 0 37,-2 0 87,-2 0-15,3 0-103,0 0 45,-3 0-193,3 0 106,0 0 22,-3 0-1342,3 0 1,-4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5:4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22394,'0'-5'955,"0"1"1,0 5-1,0 2-783,0 3 1,0 1-1,0 2 1,0 0-102,0 0 0,0 3 0,0 2 0,0 1-2,0-1 0,0 1 0,0 2 1,0 1-27,0 0 0,0-1 0,0 1 1,0-1-92,0 1 0,0 0 0,0 2 1,0 0 108,0 0 1,0-2 0,0 0-1,0-1 36,0 1 0,0 0 0,0-1 0,0 1-44,0-1 0,0 1 0,0-1 1,0 1-23,0 0 0,0-1 0,0 1 0,0-1-30,0 1 1,0 0 0,0 2-1,0 0-12,0 0 1,0-2 0,0 0 0,0-1 11,0 1 0,0 0 0,0-1 0,0 2 13,0 1 0,0-1 1,0 1-1,0 0-11,0 0 0,0 0 0,0 2 0,0 0 10,0-3 1,0 3 0,0-1 0,0 0 29,0 1 1,0-1-1,0-1 1,0 0 3,0 0 0,0-2 1,0 0-1,0 0-21,0-1 0,0 1 1,0-1-1,0 1-3,0-1 1,0 1 0,0-1 0,0 1 9,0 0 1,0-1 0,0 0 0,0-2 12,0 0 0,0 0 0,0 2 1,0 0-3,0-3 1,0 3 0,0-2 0,0 1-42,0 2 1,0-4 0,0 0 0,0 0 3,0-1 0,0-1 0,0 3 0,0-1 17,0 0 1,0 2 0,0-4 0,0 2 5,0 1 1,0-1-1,0 0 1,0-1-20,0 1 1,0-2 0,0 2 0,0 1-7,0-1 1,0-2-1,0-2 1,0 1-23,0 1 0,0-1 0,0-2 1,0 1 2,0 2 0,0-3 0,0 3 0,0-2-4,0-1 1,0-1 0,0 1-1,0 0-33,0 0 1,0-1-1,0 1 17,0 0 1,0 0 0,0 0-33,0-1 1,0-2 0,0 0-21,0 1 0,0 1 0,0 0 20,0 1 1,0 0 0,0 0 19,0 0 0,0-1-23,0 1 0,0 0-3,0 0 0,0-1 39,0 1 1,0 0-21,0 0 29,0 0 0,0-1-45,0 1 1,0-3-7,0 0 0,0-3 25,0 3 1,0-3-2,0 2 1,0-2-113,0 3 71,0-4 1,0 6 63,0-2 0,0-1 36,0 0 0,0 1-12,0 3-288,0-4 1,0 0-637,0-2-1361,0-2 1678,0 3 1,0-4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0:31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20016,'-4'0'2134,"1"0"-1565,3 0-130,-2 0-258,1 0 0,-2 2 0,2 2-220,-1-1 0,1 3 0,-1-2 0,-1 2-46,1 1 1,-3-1 0,2 0 0,-2 1 45,1-1 1,2 1-1,-2 1 1,1 1-60,-1-1 0,3-3 0,-2-1 39,0 1 1,3 1-1,-3-1 41,0 0 221,2-3 427,-2-2-543,9 0 1,-4 0-5,5 0 0,-5 0 0,3 1 5,0 1 0,-2 0 0,1 2-46,1 1 0,-1-2 1,0 2-194,1 0 0,1 0 0,0 2-220,1-1 1,-3 0 0,0-1 94,-1-1 1,1 1 275,-2 1 0,3 0 0,-2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6:1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19864,'-5'0'2177,"2"0"977,3 0-2839,7 0 0,-5 0-19,7 0 1,-6 0-147,3 0 0,-1 0-101,3 0 0,0 0 1,0 0 47,0 0 1,-2 0 0,-1 0-27,1 0 0,2 0 1,0 0-13,0 0 1,0 0 0,0 0 52,0 0 1,0 0-1,0 0 3,0 0 1,1 0-1,-1 0 1,0 0-43,0 0 0,-3 0 0,1 0 0,0 0 1,1 0 1,1 0-1,0 0-21,0 0 0,1 0 1,-1 0-1,0 0-52,0 0 1,0 0 0,0 0 0,0 0-4,0 0 1,0 0-1,0 0 1,1 0-41,-1 0 0,0 0 1,0 0-45,0 0 0,0 0 0,0 0 1,0 0-25,0 0 1,0 0-1,1 0 33,-1 0 1,0 0 0,0 0 92,0 0 1,0 0 0,0 0 7,0 0 0,0 0 0,0 0 31,1 0 1,-1 0 0,0 0-22,0 0 1,0 0 0,0 0-3,0 0 1,0 0-1,0 0-1,0 0 1,1 0 0,-1 0-5,0 0 1,0 0-1,0 0 1,0 0-2,0 0 0,-2 0 1,-1 0-1,1 0 11,1 0 0,2 0 0,-1 0 0,0 0-63,0 0 0,1 0 0,1 0 0,1 0 35,2 0 0,-2 0 0,1 0 0,1 0 14,0 0 0,0 0 0,3 0 0,0 0 17,-3 0 0,2 0 1,-1 0-1,2 0 3,3 0 1,-2 0 0,2 0 0,-2 0-7,-1 0 1,2 0 0,0 0 0,0 0-13,0 0 0,2 0 1,-1 0-1,0 0-8,1 0 0,-3 0 1,2 0-1,-1 0 7,1 0 0,-1 0 0,2 0 0,0 0 10,-2 0 0,2 0 0,-1 0 1,0 0-53,1 0 0,-1 0 0,3 0 0,-2 0 2,0 0 1,-2 0 0,2 0 0,0 0-19,-2 0 0,2 0 1,-1 0-1,0 0 8,1 0 1,-3 0 0,2 0-1,0 0 5,0 0 0,1 0 0,-2 0 0,1 0-3,-1 0 0,-1 0 0,-1 0 0,1 0-12,2 0 1,-3 0 0,2 0 0,-4 0 7,0 0 1,0 0 0,0 0 0,2 0 30,-2 0 0,-2 0 0,0 0 0,1 0 29,-1 0 1,1 0-1,1 0 1,-1 0-11,-1 0 0,-1 0 0,-1 0 0,1 0-29,-1 0 1,0 0 0,0 0 0,1 0-47,-1 0 0,1 0 1,0 0-1,-1 0-8,-1 0 1,-1 0-1,0 0 1,0 0 30,0 0 0,1 0 1,-1 0-1,0 0 8,0 0 0,0 0 0,0 0 1,0 0 32,0 0 0,-1 0 1,0 0-47,2 0 1,1 0-1,-2 0 1,0 0-41,0 0 0,0 0 0,0 0 65,0 0 1,0 0-1,0 0 1,1 0 27,-1 0 0,0 0 1,0 0 15,0 0 0,0 0 1,0 0 3,0 0 0,0 0 0,0 0-12,1 0 1,-1 0 0,0 0-33,0 0 1,0 0 0,0 0-18,0 0 0,-2 0 0,-1 0-24,1 0 0,-1 0-48,0 0 64,1 0 0,-1 0 50,0 0 0,-3 0 17,2 0-83,-4 0-118,3 0 62,-2 0 1,4 0-102,-3 0 66,-1 0 72,7 0 1,-7 0 16,5 0 0,-4 0-93,4 0 0,-3 0-68,2 0 0,-2 0 132,2 0 0,-2 0 263,2 0 0,-2 0 295,2 0-441,-3 0 1,3 0 17,-3 0-279,-1 0-75,3 0 58,-1 0 49,-2 0-22,3 0 307,-1 0-31,-2 0 1,4 0 80,-2 0-36,-3 0 129,4 0-61,0 0-115,-3 0-1334,2 0 1,-3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6:29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19861,'0'-4'2171,"0"0"-1439,0 0-559,0 4 1,0-3 0,0 6-66,0 2 0,0-1 0,0 2 1,0 0-25,0 1 1,0 2 0,0 1 0,0 2-45,0 1 0,0-3 0,0 4 1,0-1 14,0 0 1,0 5 0,0-2 0,0 1-16,0 0 1,0 0 0,0-1 0,0 0 19,0 0 0,0 0 0,0 1 0,0-1-22,0 0 0,0 0 0,0 0 1,0-2 11,0-1 0,0-2 1,0 3-1,0-1-9,0 0 1,0-1-1,0-2 1,0 1-10,0-1 0,0 2 0,0-1 0,0-1-11,0 2 1,0-3-1,0 3 1,0-1-24,0-1 0,0 1 0,0-3 0,0 0-130,0 0 7,0 1 0,0-1 137,0 0 0,0-3 36,0 1 1,0-1 0,0 3-1,0 0 89,0 0 1,0 1-142,0 2 0,0-2 0,0 3 0,0-1-61,0-1 0,0 1 1,0-2-1,0 1 23,0 1 0,0 2 0,0-1 0,0 0 14,0-1 0,0 3 1,0-3-1,0 0 35,0 0 0,0 1 1,0 2-1,0-1 35,0-1 1,0 1-1,0-1 1,0 0-36,0-1 1,0 1 0,0-2 0,0 1-3,0-1 0,0 1 1,0 1-1,0 0-22,0-1 1,0 3-1,0-2 1,0 0 2,0 3 0,0-4 1,0 1-1,0 0 9,0 1 1,0 0 0,0 0 0,0 1 2,0-2 0,0 4 0,0-3 0,0 2 16,0 2 0,0-1 1,0 0-1,0 0 55,0 0 0,0 1 0,0 0 0,0 1-33,0 1 0,0 0 1,0-3-1,0 0-46,0 0 1,0 0 0,0 1 0,0-1-18,0 0 0,0 0 0,0 0 0,0 1 29,0-1 1,0 0 0,0 0-1,0 0 25,0 1 1,0-2 0,0-1 0,0 0-25,0 0 0,0 1 0,0-1 0,0-1 6,0-2 1,0 1 0,0-2 0,0 1 4,0-1 1,0-1 0,0-1 0,0 0-13,0 0 1,0 0-1,0 0 188,0 0 1,0 0-1,0 0-92,0 1 0,0-1 1,0 0-83,0 0 0,0 0 0,0 0 48,0 0 1,0 0 0,0 0 93,0 0 0,0 1 0,0-1-50,0 0 1,0 0-1,0 0 1,0 0-63,0 0 1,0-2 0,0-1 0,0 1-24,0 1 1,0 2-1,0-1-52,0 0 1,0 0 0,0 0 0,0 0 4,0 0 1,0 0 0,0 0 0,0 0 23,0 1 0,0-1 0,0 0 0,0 1-3,0 2 1,0-2-1,0 1 1,0-1-51,0-1 1,0 3 0,0 0 0,0-1 38,0-1 1,0-1 0,0 1 0,0 1 7,0 1 1,0 0 0,0-3 0,0 0 5,0 0 0,0 0 1,0 1-1,0 1 4,0 1 0,0 0 0,0-1 1,0 1-13,0-1 1,0 2 0,0-2 0,0 0-23,0-1 1,0-1 0,0 1 14,0 2 1,0-2 0,0 2 0,0-2-21,0-1 0,0 0 1,0 0-1,0 0 3,0 1 0,0-1 1,0 0 19,0 0 0,0 0 0,0 0-12,0 0 1,0 0 0,0 0-19,0 0 0,0 1 1,0-1 0,0 0 1,0-3 0,0 1-22,0 0 1,0 1 30,0 1 1,0 0-1,0 0 43,0 1 1,0-4-1,0 0-2,0 2 1,0-3 0,0 2-13,0 0 1,0-2 0,0 2 4,0 0 1,0-1 0,0 0-9,0 1 0,0-1-2,0 0 1,0 1-8,0 2 1,0-3-13,0 0 0,0-2 11,0 3 0,0-4 22,0 4-19,0-5 18,0 7 0,0-7-41,0 5 1,0-3-9,0 2 0,0-2 9,0 2 0,0-2-23,0 2 1,0-2 33,0 2 0,0-2 59,0 2-17,0-3 102,0 5-113,0-2-43,0-1-32,0 4-13,0-8-1142,0 4 0,0-4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6:36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17 115 20288,'-6'0'40,"1"0"828,3 0-427,-2 0 0,5 0 0,2 0 54,2 0 0,0 0 0,0 0-237,2 0 1,0 0-1,1 0-89,0 0 0,0 0 0,0 0-6,0 0 0,0 0 1,0 0-1,1 0-171,-1 0 0,0 0 0,0 0-61,0 0 0,0 0 0,0 0 1,0 0 73,0 0 1,0 0-1,1 0 1,-1 0 23,0 0 0,-3 0 0,1 0 1,0 0-78,1 0 0,1 0 0,0 0 33,0 0 1,-2 0 0,-1 0 83,1 0 0,2 0 32,0 0 0,0 0-76,0 0 0,-3 0 1,1 0-32,0 0 1,-1 0-1,0 0-9,1 0 1,-1 0-1,0 0 52,1 0 1,-1 0-40,0 0 0,1 0 12,2 0 0,-3 0-29,1 0 0,-1 0 8,3 0 1,-2 0 1,-1 0 0,-2 0 7,2 0 4,-3 0 17,5 0 1,-5 0-11,3 0 0,-2 0-8,2 0-2,-3 0 1,3 0 3,-3 0 17,-1 0 6,6 0 0,-5 0-6,4 0 0,-4 0 15,4 0-22,-4 0-18,5 0 1,-5 0-5,3 0 0,-2 0-8,2 0 0,-2 0 25,2 0 0,-2 0 39,2 0 0,-2 0 15,2 0-88,-3 0 3,5 0 1,-5 0 12,4 0 0,-4 0-5,4 0 21,-5 0 1,4 0-5,-2 0 1,-2 0-4,5 0 16,-4 0 1,2 0 26,-1 0 0,-1 0-59,3 0 1,-2 0-13,2 0 1,-3 0-25,5 0-151,-2 0 0,0 0-615,0 0-576,-3 0-5,5 0 1400,-6 0 0,7 0 0,-4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6:5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2261 1 20176,'-5'0'1996,"1"0"-819,1 0-148,2 0 242,-3 0-1070,1 0 0,1 0-8,-3 0 0,2 0 8,-3 0 0,4 0 0,-4 0-55,0 0 1,2 0 0,-2 0-21,0 0 0,-1 0 1,-1 0-18,-1 0 0,1 0 0,0 0 34,0 0 0,3 0 0,-1 0 5,0 0 0,-1 0 0,-1 0 23,0 0 1,0 0-82,-1 0 0,1 0 1,0 0 90,0 0 1,0 0-56,0 0 1,0 0 0,0 0-8,0 0 0,2 0 0,1 0-2,-1 0 1,-2 0 0,0 0-81,0 0 0,3 0 0,-1 0 44,0 0 1,-1 0-1,-1 0-39,0 0 1,0 0 0,-1 0 0,1 0-41,0 0 0,-3 0 0,0 0 1,-1 0 4,0 0 0,-2 0 1,0 0-1,-1 0 93,-1 0 1,0 0 0,-1 0 0,-1 0-75,-1 0 0,-3 0 1,3 0-1,0 0-68,0 0 1,1 0 0,-4 0 0,0 0 183,2 0 0,-4 0 1,4 0-1,-2 0-101,0 0 0,2 0 0,-3 0 1,2 0-42,2 0 0,-3 0 0,2 0 0,0 0 0,1 0 0,-3 0 0,3 0 0,0 0 0,-1 0 0,2 0 0,-2 0 0,0 0 0,2 0 0,0 0 0,0 0 0,-1 0 0,1 0 0,0 0 0,0 0 0,-1 0 0,1 0 0,1 0 0,1 0 0,0 0 0,-1 0 0,1 0 0,0 0 0,0 0 0,0 0 0,2 0 0,1 0 0,-2 0 0,0 0 0,1 0 0,2 0 0,-1 0 0,1 0 0,1 0 0,-3 0 0,1 0 0,0 0 0,1 0 0,2 0 0,-2 0 0,-1 0 0,3 0 0,-3 0 0,0 0 0,1 0 0,1 0 0,-2 0 0,2 0 0,1 0 0,1 0 0,0 0 0,-1 0 0,-1 0 0,0 0 0,3 0 0,0 0 0,0 0 0,0 0 0,0 0 0,-1 0 0,-2 0 0,2 0 0,-2 0 0,1 0 0,-1 0 0,2 0 0,-2 0 0,0 0 0,0 0 0,-1 0 0,3 0 0,-3 0 0,-1 0 0,2 0 0,-1 0 0,-1 0 0,1 0 0,2 0 0,-2 0 0,1 0 0,0 0 0,-2 0 0,2 0 0,-2 0 0,2 0 0,-1 0 0,2 0 0,-1 0 0,1 0 0,1 0 0,1 0 0,0 0 0,0 0 0,0 0 0,0 0 0,0 0 0,0 0 0,0 0 0,0 0 0,-1 0 0,1 0 0,0 0 0,0 0 0,4 0 0,-1 0-38,2 0-70,3 0 0,-5 0-31,2 0 0,2 0-72,-5 0 114,4 0 53,-5 0 73,6 0 1,-3 0 53,1 0-15,2 0-6,-2 0 103,-1 0-25,3 0-3253,-3 0 0,4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7:03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0 146 19848,'0'6'1581,"0"-1"-1423,0-3 1,0 0 0,1-3-23,2-2 0,-1-2 0,3 1 0,0-1 15,0-1 1,1-1 0,-2-1 0,0 1-57,3 1 1,-1-1 0,0 2 0,0-3-231,0 0 1,-2 3 0,2 0 0,-1-2-158,0 0 0,2 0 1,-3 1-1,2 0-290,-1 0 0,-2 1 1,2 0-188,2-1 1,-4 1 768,0 0 0,1 3 0,1-2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7:06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18785,'0'-6'718,"0"1"0,0 2-32,0-2-285,4 3 1,-2-2-330,3 4 0,-2 3 1,2 1-1,1 0-99,-2 2 0,3-1 0,-1 0 0,1 2-10,1 0 0,0 1 0,0 0 1,0 0-85,0 0 0,0 0 1,1 0-1,-1 0-30,0 1 1,0-1 0,0-1 0,-1-1-360,-1 0 0,1-2 0,-3 2 510,1 0 0,-2-4 0,-3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7:1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18935,'-4'0'1914,"-3"0"-1312,6 0 0,-2 0 1841,6 0-2183,1 0 0,2 0 0,-1 0 35,1 0 1,-1 0 0,0 0 92,2 0 0,0 0-225,1 0 1,0 0 0,0 0 0,0 0-20,0 0 0,-2 0 1,-1 0-1,1 0-65,2 0 0,0 0 0,0 0 0,0 0-31,0 0 1,0 0 0,0 0 0,0 0 13,0 0 0,0 0 0,1 0 0,1 0 28,1 0 0,0 0 0,-3 0 0,0 0-38,0 0 0,0 0 1,0 0-1,1 0-47,-1 0 0,0 0 0,1 0 1,1 0 22,0 0 1,1 0 0,-3 0 30,1 0 1,1 0 0,1 0-32,-1 0 0,-1 0 1,-1 0-1,0 0-32,0 0 0,-2 0 0,-1 0 0,1 0-3,2 0 0,-3 0 0,0 0 0,2 0 14,0 0 0,-2 0 0,1 0 19,0 0 1,1 0-1,1 0-6,0 0 0,1 0 1,-1 0 2,0 0 1,-3 0-1,1 0 1,0 0-70,1 0 1,1 0 0,0 0-1,0 0 3,0 0 1,3 0 0,0 0 0,0 0 28,1 0 1,-3 0-1,2 0 1,1 0 19,1 0 0,0 0 0,0 0 1,-1 0 30,1 0 1,-1 0 0,3 0 0,-2 0 3,2 0 1,-3 0 0,2 0 0,0 0 6,2 0 0,-3 0 0,1 0 0,0 0 19,1 0 0,1 0 0,1 0 0,-1 0-10,0 0 0,3 0 0,1 0 0,0 0-1,3 0 1,0 0 0,2 0 0,0 0-121,2 0 1,1 0 0,1 0 0,-1 0 23,0 0 0,-3 0 0,2 0 1,-1 0-6,-2 0 1,-1 0 0,0 0 0,-2 0 21,-2 0 1,0 0-1,-3 0 1,0 0 15,-3 0 1,2 0 0,-4 0-1,1 0-1,0 0 0,-1 0 0,-3 0-9,0 0 1,0 0 0,0 0 3,0 0 0,-2 0 1,-1 0 14,1 0 1,-1 0-1,0 0 2,1 0 1,2 0 0,0 0-17,0 0 0,0 0 1,0 0-1,0 0-22,0 0 0,0 0 0,1 0 1,1 0-31,1 0 1,0 0-1,-2 0 1,1 0-64,1 0 1,-1 0 0,-1 0-1,1 0 0,1 0 1,0 0-1,-3 0 1,0 0 34,0 0 0,0 0 0,0 0 0,0 0-4,1 0 0,-4 0 0,0 0 15,2 0 1,0 0-1,1 0 54,0 0 1,-3 0-1,1 0 58,0 0 1,1 0 0,1 0-20,1 0 1,-1 0 0,0 0 0,0 0-5,0 0 1,0 0 0,0 0-2,0 0 1,0 0-1,0 0 1,1 0-15,-1 0 0,0 0 0,0 0-2,0 0 0,0 0 0,0 0-84,0 0 0,0 0 1,0 0 46,1 0 1,-4 0-1,0 0-63,2 0 0,0 0 44,1 0 1,-3 0 0,1 0 16,0 0 1,-1 0 33,0 0 0,0 0 32,3 0 0,-2 0-24,-1 0 0,-2 0-122,2 0 93,1 0 0,2 0 49,0 0 46,-4 0-4,4 0 1,-7 0-83,5 0 1,-3 0-51,2 0 0,-2 0-43,2 0 143,-3 0 1,2 0 103,-1 0-80,-2 0-236,3 0 330,-1 0-166,-2 0-1177,3 0 0,-4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7:17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21201,'0'4'1574,"0"4"-1234,0-3 1,0 0 0,0 0-133,0 1 1,0 1 0,0 2-121,0-1 1,0 2-1,0 1 1,0 0 68,0 1 0,0-1 0,0 4 0,0-3-304,0 0 0,0 3 1,0-2-1,0 2 142,0 2 1,0-2-1,0-1 1,0 0 84,0 0 1,0 3 0,0 0 0,0-1-16,0-1 1,0 1-1,0 2 1,0 1-27,0-1 1,0-1 0,0-1-1,0 1-51,0-1 0,0 2 1,0-1-1,0-2 49,0 0 0,0 1 1,0 0-1,0-1 21,0-1 1,0 0 0,0-2 0,0 0 7,0-1 1,0 4 0,0-2-1,0 2-37,0-2 1,0 2 0,0-1-1,0 1-9,0 1 1,0 1 0,0-1 0,0 0 11,0 0 0,0 0 1,0 1-1,0-1-15,0 0 0,0-1 0,0 0 0,0-2-11,0 2 1,0 0 0,0 1 0,0-1-19,0-1 0,0 1 0,0-1 0,0 1-5,0 1 1,0-2 0,0-1 0,0 2 7,0 0 0,0-2 0,0 1 0,0 0-45,0 2 1,0 0 0,0 0-1,0 0 52,0 0 0,0 1 0,0-1 0,0 0 2,0 0 1,0 0-1,0 1 1,0-2 13,0-2 0,0 3 0,0-3 0,0 2-1,0-2 0,0 2 0,0-4 0,0 1 11,0 0 0,0 1 0,0-2 0,0 0 5,0 0 0,0-1 0,0 3 1,0 0-27,0-1 1,0-2 0,0 2 0,0-1-24,0-1 1,0 4 0,0-3 0,0-1 12,0 2 1,0-2-1,0 3 1,0-2 1,0-1 0,0-1 0,0 0 1,0 1 3,0 1 1,0 0-1,0-3 1,0 1-4,0 2 0,0-2 0,0 1 0,0-1-24,0 0 1,0-1 0,0 0 0,0 0-27,0 0 1,0 0 0,0 0 26,0 0 1,0 0-1,0 0 28,0 1 0,0-1 0,0 0 5,0 0 0,0 0 1,0 0-39,0 0 0,0 0 1,0 0 2,0 0 0,0-2 0,0-1-70,0 2 1,0 0 39,0 1 1,0 0 41,0 0 0,0-3 1,0 1 4,0 0 0,0-1 14,0 0 0,0-2 41,0 2 87,0 1-91,0 2 1,0 0-41,0 0 1,0-3-18,0 1 0,0-1-10,0 3 0,0-2 10,0-1 1,0-2 40,0 2 39,0 0-10,0 4 1,0-4 19,0 0-131,0-3-435,0 2-503,0-4 1,0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7:2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17 140 20337,'-8'0'2340,"3"0"-1337,2 0-583,10 0 0,-2 0 1,6 0-98,-2 0 0,-4 0 0,1 0-77,0 0 0,1 0 0,1 0-161,0 0 0,-2 0 0,-1 0 0,2 0-146,0 0 1,-2 0 0,1 0 0,0 0 98,1 0 0,1 0 1,0 0 44,0 0 1,0 0-1,1 0 1,-1 0-10,0 0 0,0 0 0,0 0 0,0 0-48,0 0 1,0 0 0,0 0 0,0 0 48,1 0 1,-1 0 0,0 0-174,0 0 0,0 0 1,0 0 75,0 0 1,0 0 0,0 0 39,0 0 1,1 0-33,-1 0 1,0 0 3,0 0 0,-3 0-9,1 0-37,-5 0-60,7 0 69,-7 0 40,6 0 55,-6 0-38,2 0 52,1 0-6,-3 0-76,2 0-29,1 0 72,-3 0 0,3 0 3,-1 0 123,-2 0 0,3 0-108,-1 0-8,-2 0 0,4 0 203,-3 0 86,-1 0-159,3 0-211,-1 0 0,-1 0-310,4 0 283,-5 0 123,3 0-258,0 0-193,-4 0 1,5 0-1864,-2 0 95,-2 0 2171,2 0 0,-3 0 0</inkml:trace>
  <inkml:trace contextRef="#ctx0" brushRef="#br0" timeOffset="2800">422 1 20056,'-6'0'3362,"1"0"-1206,3 0-274,-1 0-1345,3 0 0,0 2 0,2 2-356,1 0 1,2-1 0,-2 2 0,0 1-129,0-2 1,-1 4-1,3-3 1,-1 2-76,1 1 0,-1-2 1,2-1-1,-1 1-163,-1 2 1,1-3-1,-2 0 1,-1 1-34,2-2 0,-3 1 1,2-3 75,1 0 387,-3 5-80,6-7-92,-6 4 1,2-4 156,-6 0-133,-1 0 0,-2 3 0,2 0 0,-1 1 35,1 0 0,1 1 0,-2-1 0,1 0-58,-1 2 0,0 2 0,-2 0-306,1 0 1,0 0 0,3 0-1,-2 0-447,-1 0 0,1-1 0,1 0 0,0-2-2527,2 1 3206,-2-2 0,-1 3 0,-3-2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7:4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22155,'12'0'776,"-5"0"1,1 0-324,0 0 1,-1 0 0,0 0-191,2 0 1,1 0-1,1 0-257,0 0 1,0 0 0,1 0 0,-1 0-67,0 0 1,0 0 0,1 0 0,-1 0-9,0 0 0,0 0 1,1 0-1,-1 0 110,0 0 0,0 0 1,2 0-1,1 0 144,1 0 0,0 0 0,-4 0 0,0 0-90,0 0 1,0 0 0,1 0 0,0 0-96,3 0 0,-2 0 0,2 0 0,-3 0-54,-1 0 0,2 0 0,1 0-8,1 0 1,5 0 164,-2 0 0,-1 0 1,-2 0 8,-3 0 0,-1 0 0,1 0-83,-1 0 1,0 0-1,0 0 1,0 0-14,1 0 1,-1 0 0,1 0 0,2 0-89,1 0 0,5 0 0,-2 0 0,0 0-5,1 0 0,0 0 0,3 0 0,1 0 55,-1 0 1,2 0 0,1 0 0,1 0 1,-1 0 1,-1 0 0,-2 0 0,1 0 8,-1 0 1,1 0-1,-1 0 1,1 0 16,-1 0 1,1 0-1,-2 0 1,-1 0 6,-1 0 0,-1 0 0,4 0 1,-2 0 20,-2 0 1,0 0-1,2 0 1,-2 0-28,2 0 1,-2 0-1,-1 0 1,1 0-8,-1 0 0,1 0 0,2 0 0,-1 0-9,1 0 1,-3 0 0,2 0 0,1 0-9,1 0 0,-2 0 0,-1 0 1,2 0-6,2 0 0,0 0 0,1 0 0,-1 0 5,1 0 1,-1 0-1,2 0 1,1 0-11,1 0 1,0 0-1,-2 0 1,1 0 9,1 0 0,0 0 0,-3 0 0,-1 0-38,1 0 0,-1 0 0,2 0 0,0 0 47,-2 0 0,3 0 0,-6 0 0,2 0 2,2 0 0,-1 0 1,-1 0-1,-1 0 12,-1 0 1,0 0-1,3 0 1,1 0 3,-1 0 0,-3 0 0,0 0 1,-1 0-6,0 0 0,3 0 1,-3 0-1,0 0-6,1 0 0,-4 0 1,3 0-1,-1 0-1,0 0 0,-3 0 0,2 0 0,-1 0-14,0 0 1,4 0-1,-4 0 1,-1 0-10,-2 0 1,3 0-1,0 0 1,0 0-6,2 0 0,-5 0 0,3 0 0,-2 0 18,-2 0 0,4 0 0,0 0 0,-2 0-1,0 0 1,-2 0 0,2 0 0,0 0-1,2 0 1,0 0 0,-3 0-1,-1 0-23,0 0 1,0 0 0,1 0-2,-1 0 0,0 0 1,0 0-1,1 0-12,-1 0 1,-4 0-1,1 0-43,0 0 0,2 0 0,2 0-8,-1 0 1,0 0 0,0 0 49,1 0 0,-5 0 0,1 0 30,0 0 0,2 0 0,2 0 27,-1 0 0,-4 0 0,1 0 120,1 0 1,-3 0 18,1 0 0,1 0-84,3 0 0,-3 0-37,-1 0-14,1 0 1,3 0-38,0 0 1,-3 0 25,-1 0 1,-3 0 32,3 0-23,-4 0 1,3 0 23,-2 0 0,-2 0-11,6 0 0,-5 0-47,5 0 36,-6 0 58,8 0 0,-7 0 133,4 0-132,-4 0 1,3 0 84,-2 0 25,-3 0-70,4 0-220,-5 0-64,5 0 25,-4 0 5,4 0-1152,-5 0 1,0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3:0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20115,'-5'0'2065,"1"0"1653,4 0-3567,8 0 0,-2 0 0,6 0-110,-3 0 1,0 0 0,0 0 0,0 0-43,-1 0 1,1 0 0,0 0-1,1 0-23,1 0 0,0 0 1,3 0-1,-1 0 21,-3 0 1,3 0 0,0 0 0,-1 0 39,1 0 0,2 0 0,-4 0 0,1 0 4,1 0 0,-3 0 1,4 0-1,-1 0-7,-2 0 0,1 0 0,0 0 0,0 0-16,0 0 1,-2 0-1,3 0 1,-2 0-21,1 0 0,1 0 1,-2 0-1,0 0-10,0 0 0,2 0 1,-2 0-1,1 0 2,1 0 0,-4 0 0,3 0 0,-1 0 1,1 0 1,-3 0 0,4 0 0,-1 0 12,-1 0 0,2 0 0,-2 0 0,2 0 18,0 0 1,-2 0-1,1 0 1,-2 0-12,2 0 0,-1 0 1,2 0-1,0 0-9,-2 0 1,-1 0 0,-1 0 0,2 0-11,1 0 0,0 0 0,-4 0 0,1 0-9,0 0 1,0 0-1,-1 0 8,1 0 0,0 0 0,0 0 0,0 0-2,-1 0 1,1 0 0,0 0 0,0 0 10,-1 0 0,1 0 0,0 0-14,0 0 0,0 0 0,-1 0 0,1 0-50,0 0 0,-3 0 0,0 0 7,0 0 0,2 0 1,1 0 41,0 0 0,0 0 0,-1 0 6,1 0 1,-3 0 0,0 0 20,1 0 1,-2 0-18,0 0 1,-2 0-1,3 0 5,1 0 0,-2 0-7,1 0 1,-3 0 27,3 0 0,-1 0-31,4 0-34,-4 0 0,0 0 11,-2 0 54,-2 0 47,3 0-75,0 0-22,-3 0-246,2 0 249,1 0 31,-3 0 0,4 0 33,-2 0-25,-2 0 0,4 0-28,-2 0 1,-1 0-3,4 0-30,-4 0 26,6 0 0,-7 0 6,5 0 0,-3 0-21,3 0 14,-4 0-6,6 0 0,-6 0-66,4 0 61,-4 0 1,2 0-80,-1 0 60,-2 0 85,3 0-16,0 0-7,-3 0 0,4 0 10,-2 0 12,-2 0 0,4 0-52,-2 0-31,-2 0 40,7 0 0,-7 0-75,5 0 64,-4 0 0,3 0 43,-2 0-5,-2 0-1951,3 0 0,-4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7:4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19963,'-6'0'899,"1"0"-310,5 0 1,5 0-108,2 0 1,0 0-1,0 0-175,2 0 1,1 0-1,1 0-210,0 0 0,1 0 0,-1 0 1,0 0-58,0 0 1,1 0 0,-1 0-1,1 0 12,3 0 1,-2 0 0,3 0 0,-1 0 38,0 0 0,1 0 0,-2 0 0,2 0 64,2 0 1,-3 0 0,2 0-1,1 0-73,-1 0 0,-2 0 1,3 0-1,-1 0-49,1 0 1,-3 0 0,2 0-1,-1 0-16,-2 0 1,2 0 0,0 0 0,1 0 59,-1 0 0,-1 0 0,-3 0 0,2 0 2,1 0 1,0 0 0,-4 0 0,1 0-4,-1 0 1,0 0 0,0 0 0,2 0-48,2 0 1,-3 0 0,3 0 0,-2 0-105,-2 0 0,1 0 0,2 0 0,1 0 21,-1 0 0,2 0 1,0 0-1,1 0-57,-1 0 0,0 0 1,-2 0-1,2 0 81,2 0 1,-3 0 0,2 0 0,1 0 74,-1 0 0,-2 0 0,2 0 1,1 0 74,-1 0 0,1 0 1,2 0-1,-1 0-31,1 0 0,-3 0 0,2 0 0,1 0-16,1 0 1,2 0-1,0 0 1,2 0-58,1 0 1,2 0 0,-3 0 0,2 0-40,2 0 0,-3 0 1,3 0-1,0 0 5,-1 0 1,2 0 0,4 0-1,0 0 3,0 0 1,-1 0 0,1 0-1,0 0 35,-1 0 1,1 0-1,-1 0 1,-2 0 66,-1 0 0,0 0 0,4 0 0,-2 0-39,-2 0 0,2 0 1,-2 0-1,3 0-37,1 0 1,-4 0 0,0 0 0,-1 0-39,0 0 1,4 0 0,-5 0 0,2 0-104,0 0 1,-5 0 0,3 0 0,-2 0 59,0 0 0,0 0 1,-2 0-1,1 0 67,1 0 0,1 0 0,-5 0 1,1 0-12,-1 0 1,1 0-1,-1 0 1,0 0 33,1 0 1,-2 0 0,-1 0 0,-2 0-40,-2 0 0,3 0 0,-4 0 0,-2 0-2,0 0 0,2 0 1,0 0-1,-1 0 45,-2 0 0,-1 0 0,0 0 7,1 0 0,-1 0 0,0 0 0,0 0-14,1 0 1,-1 0 0,0 0-1,0 0-9,1 0 1,-5 0-1,1 0 1,0 0-20,2 0 1,2 0 0,-1 0 0,0 0 3,0 0 0,1 0 0,-1 0 1,0 0 2,0 0 0,-3 0 1,-1 0-1,2 0-2,1 0 1,1 0 0,0 0-3,1 0 1,-1 0-1,0 0 1,0 0 1,1 0 0,-5 0 0,1 0 3,0 0 0,2 0 0,2 0 2,-1 0 1,0 0 0,0 0 2,1 0 0,-5 0 0,1 0-2,0 0 0,2 0 1,2 0 1,-1 0 42,0 0 1,0 0 21,0 0 0,-3 0-73,-1 0 0,-3 0-29,4 0 0,-5 0-5,5 0 1,-4 0 15,3 0 1,-3 0 20,3 0 0,-3 0-26,4 0 1,-5 0 14,5 0 1,-4 0 13,3 0 0,-3 0-19,3 0 0,-3 0-11,4 0 0,-5 0-39,5 0-45,-6 0-45,8 0 121,-8 0 0,4 0-79,-2 0 254,-3 0 41,4 0-1159,-5 0 1,-5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7:58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22510,'0'7'284,"0"1"1,0-1 0,0 5-217,0-1 1,0-4 0,0 1 0,0 1-9,0 1 1,0 5 0,0 0-1,0-2-35,0 0 1,0 2 0,0 1 0,0 0-14,0 1 0,0 2 0,0-1 0,0 1-22,0-1 1,0-3-1,0 3 1,0-2-35,0-2 1,0 0-1,0-1 1,0 2 46,0-1 0,0-1 1,0-2-1,0 0 13,0 0 1,0 4 0,0 0-5,0-1 0,0-2 0,0 0 1,0-1 5,0 0 0,0 0 0,0 1-6,0-1 0,0 0 1,0 0-35,0 1 0,0-1 1,0 0 8,0 0 0,0 1 0,0-1 45,0 0 1,0 0 0,0 1 32,0-1 0,0 0 1,0 0-49,0 0 0,0-3 0,0-1 0,0 2-6,0 1 1,0 1 0,0 1-16,0-1 0,0-4 0,0 1 0,0 1-9,0 1 1,0-3-1,0 1 14,0 0 1,0 2-1,0 2 60,0-1 0,0-4 0,0 1-25,0 1 0,0 1-65,0 1 0,0 0 0,0 0 35,0 0 0,0-3 1,0-1-35,0 2 1,0 1-1,0 1 35,0 1 1,0-5 0,0 1 3,0 0 1,0 2 0,0 2-29,0-1 0,0-4 0,0 1-23,0 1 1,0-3-1,0 1 5,0 2 0,0-3 0,0 2 27,0 1 0,0-3 22,0 1 0,0 1-29,0 3 0,0-3 23,0-1-8,0-4-1,0 2-68,0-5 79,0 4 5,0-2 46,0 3 22,0-5-178,0 5 51,0-4 30,0 4 323,0-5-266,0 5-81,0-4 0,0 5-101,0-2 116,0-3 0,0 6 67,0-4 1,0 0 49,0 4-122,0-4 2,0 7 1,0-4 15,0 5 0,0-3-28,0-1 1,0-3 29,0 4 0,0-1 18,0 4 1,0 1-15,0-1 0,0-4-31,0 1 0,0-4-14,0 3 51,0 1 0,0 3-3,0 0 0,0-3 8,0-1-32,0-4 16,0 7 1,0-8 8,0 6 1,0-6 0,0 4-21,0-2-46,0-3 65,0 9 0,0-7 0,0 4-2,0-4 1,0 3 10,0-2-67,0-3 0,0 5 31,0-2 0,0-2-9,0 6 37,0-6 0,0 5 19,0-4-38,0-1-29,0 8 1,0-8-144,0 6 69,0-6 0,0 4-210,0-2-292,0-3-695,0 4-316,0 0 1635,0-3 0,0 3 0,0-5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8:0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20316,'0'8'-195,"0"-1"1052,0-4-215,0 2-158,0-5 1,0 5-412,0 2 1,0 0 0,0 0-65,0 2 1,0 1 0,0 1 12,0 0 1,0 4-1,0 0 1,0-1 24,0-1 1,0-1-1,0 2 1,0 1 12,0-1 1,0 2 0,0 0-1,0 0-31,0 0 0,0 1 0,0-4 0,0 4 17,0 0 1,0 1 0,0 2-1,0-3 0,0-1 1,0 3 0,0-3 0,0 1-24,0-1 0,0 2 1,0-1-1,0-1-31,0 0 1,0 0 0,0-2 0,0 1 7,0-1 0,0-2 0,0 1 0,0 1 33,0 1 1,0 0-1,0-3 1,0 2 11,0 1 0,0 0 0,0-3 1,0 2-4,0 1 0,0 0 0,0-3 0,0 2-44,0 1 1,0 0 0,0-4 0,0 1-7,0-1 0,0 4 0,0 0 1,0-1 1,0-2 1,0-1 0,0 1 0,0-1-6,0 0 1,0 0 0,0 0 0,0 1 1,0-1 1,0 0 0,0 0-1,0 1 17,0-1 1,0 0 0,0 2 0,0 0-5,0 2 1,0 0 0,0-3 0,0-1 8,0 0 1,0 0 0,0 1-15,0-1 1,0 0-1,0 0-13,0 0 1,0 1-13,0-1 1,0-4 0,0 1-4,0 1 0,0-3 7,0 1 0,0 1-22,0 3-59,0-5 71,0-1 154,0-5-54,0 5-61,0-3 0,0 4-92,0-2 1,0-2 36,0 6 1,0-5 18,0 5-2,0-6 33,0 8 1,0-7 1,0 4-2,0-4 0,0 3-3,0-2 6,0-3 3,0 4-523,0-5 0,0 5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8:0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20239,'-7'0'404,"-1"0"429,6 0-534,-3 0 1,6 0-84,3 0 0,-2 0 1,6 0 11,1 0 1,-3 0 0,1 0-95,2 0 0,-3 0 0,2 0-209,1 0 1,1 0-1,1 0 117,0 0 0,0 0 0,1 0 1,-1 0 3,0 0 0,0 0 1,0 0 25,1 0 0,-1 0 0,0 0 1,0 0 16,1 0 0,-1 0 1,0 0-70,0 0 1,1 0 0,-1 0 0,0 0-55,0 0 0,1 0 0,-1 0 0,0 0-42,0 0 1,1 0-1,-1 0 33,0 0 1,0 0 0,0 0 0,1 0 26,-1 0 1,-4 0-1,1 0 14,1 0 1,1 0-1,1 0 16,0 0 0,0 0-96,1 0 1,-1 0 28,0 0 1,0 0 55,1 0 0,-5 0-6,1 0 0,-1 0-7,4 0 0,-3 0 6,-1 0 1,-3 0-12,4 0 0,-1 0 4,4 0 1,-3 0-1,-1 0 0,1 0 19,3 0 1,-4 0-22,1 0 0,-1 0-36,5 0 0,-5 0 0,1 0 5,0 0 0,-1 0 22,0 0 0,1 0-3,3 0 1,-4 0-1,1 0 0,-1 0-51,5 0 0,-5 0-12,1 0 99,-6 0 12,8 0 1,-7 0 40,4 0 0,-3 0-27,3 0-26,-4 0 0,3 0-37,-2 0 20,-3 0 1,5 0 2,-2 0 0,-1 0 3,4 0-5,-4 0 0,3 0-17,-3 0 1,0 0-33,4 0 9,-4 0 27,7 0 1,-8 0-14,6 0 17,-6 0 0,5 0 146,-4 0-34,-1 0-112,8 0-66,-9 0 2,9 0 48,-9 0 5,9 0 178,-9 0-36,9 0-118,-8 0 1,4 0-99,-2 0 48,-3 0 30,4 0-818,-5 0 1,0 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8:16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19982,'-12'0'619,"6"0"357,1 0-172,5 0 0,5 0-654,3 0 0,-2 0 0,1 0-107,2 0 0,1 0 1,1 0-55,0 0 1,1 0-1,-1 0 41,0 0 1,0 0-1,1 0 76,-1 0 1,0 0-1,0 0-82,1 0 0,-1 0 0,0 0 1,0 0-37,1 0 1,-5 0 0,1 0 0,0 0-48,2 0 0,-2 0 0,-1 0 42,2 0 0,1 0 1,1 0 12,0 0 0,1 0 1,-1 0 2,0 0 1,-3 0 0,-1 0 5,2 0 0,-3 0 1,2 0-1,0 0 1,-1 0-7,0 0 0,1 0 2,3 0 0,-4 0 0,1 0 91,1 0 1,-3 0-66,1 0 0,-3 0-64,4 0 0,-5 0-5,5 0 0,-1 0 20,5 0 1,-5 0-123,1 0 251,-6 0-36,8 0 1,-7 0-107,4 0 0,-3 0 23,3 0 35,1 0 66,3 0 0,-4 0-58,1 0 0,-4 0-26,3 0 0,-3 0-45,3 0-32,-4 0-41,7 0-209,-9 0 170,4 0-601,-5 0 0,-5 0 0,-1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8:20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24632,'7'2'170,"-2"1"-228,0 5 0,-4-2 0,4 0 0,-1 1-44,-1-1 0,2-2 0,-1 3 84,4 2 1,-3-3-1,0 2 28,0 0 0,-4-1-5,3 0 0,-2-3-80,2 3 29,-3 1 0,4-1 8,-5 1 173,0-6-8,0 3 22,0-5-130,-5 0 1,4 2-32,-3 1 0,3-1 1,-3 4-1,0-2 0,-4 2 29,0 5 1,2-1 0,0-1-1,-1-3 14,1-1 1,0 4-1,-3-3 1,2 1-90,-2 1 1,3-2 0,-1 3 0,1-3-218,0-1 1,2 3-1252,-3-5 1526,4 1 0,-7 1 0,4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8:2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22809,'-6'5'-93,"1"-3"75,5 6 0,-4-4 0,-1 3 8,-1 2 1,3-3 0,-4 2-23,2 0 1,-2-2 0,2 1 0,0-1-123,0 0 0,0-2 118,1 3 0,3-3 1,-4 2 88,0-1 179,4-1 11,-4-4 985,5 0-1150,5 0-60,-4 0 1,5 4-30,-2 0 0,-3 1 1,4-3-23,0 2 0,-2 3 0,3-2-107,-1 2 0,0-4-134,-1 5 0,2-1-168,5 5 1,-5-5-1,-1-1 442,0-1 0,1 4 0,6-3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8:31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23 20099,'0'-8'-894,"0"1"2199,0 4-178,0-2 358,0 5-1278,0 5 1,0 2-140,0 4 1,0 0 0,0 0 0,0 1-60,0-1 1,0-4 0,0 1 0,0 2 48,0 4 0,0-2 0,0 4 1,0-1-45,0 0 1,0 4 0,0-3-1,0 2 23,0 2 0,0-3 0,0 2 0,0 0-14,0-2 0,0 4 0,0-3 0,0 1-1,0-1 0,0-3 0,0 3 0,0-1 7,0 1 1,0-5-1,0 2 1,0-2-31,0-2 0,0 4 1,0 0-1,0-1 12,0-2 0,0 0 0,0-1 1,0 0-33,0 0 1,0 1-1,0-1 1,0 0 40,0 0 1,0 1-1,0-1 19,0 0 1,0 0 0,0 1-79,0-1 0,0-4 0,0 1-13,0 0 0,0 2 1,0 2 27,0-1 1,0-4 0,0 1 5,0 1 1,0-3 25,0 1 1,0 1 16,0 3 0,0 0-18,0 1 0,0-1-25,0 0 0,0-3-26,0-1 0,0-3-152,0 3-112,0-4-498,0 2 471,0-5 1,0 0 0</inkml:trace>
  <inkml:trace contextRef="#ctx0" brushRef="#br0" timeOffset="1866">23 821 20377,'-8'-4'3212,"1"0"-2239,4 1 584,-2 3-1269,10 0 0,1 0 0,4 1 0,-1 1-173,-1 2 1,-1 5 0,4-2-168,1 3 1,-5 0-1,0-1 1,2-1-93,1 0 0,-2 1 1,-1 0-1,1-2 26,-2 2 0,3-3 0,-4 1 1,0-1 62,0 0 0,0-2 67,-2 3 1,0-4 113,4 1 1,-4-8 59,1-4 1,-3-2 0,-1-1-21,0 0 1,4 0 0,-1-1 0,1 1-46,1 0 0,-2 0 1,3-1-1,0 1-50,0 0 0,-2 0 0,4-1 1,-1 1-64,-1 0 0,4 0 1,-2-1-55,2 1 0,-3 1 0,0 1 0,-1 3-249,0 1 1,-2 2-653,3 3-1479,-4 0 2426,2 0 0,-5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8:3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21783,'0'7'989,"0"-1"-830,0-2 1,0-2 0,0 6-89,0 0 1,0 2 0,0 3-35,0 2 1,0-3-1,0 3 1,0-1-47,0 1 0,0 1 0,0 4 0,0-1 19,0 1 0,0 1 1,0 2-1,0-2 11,0-2 0,0 2 0,0-4 1,0 2-24,0 0 1,0-4 0,0 2 0,0-1 4,0-2 1,0-1-1,0-1 1,0 2 38,0 1 1,0 0-1,0-4-12,0 0 1,0 4-1,0 0-30,0-1 1,0-1-1,0-1 1,0 2-22,0 1 0,0 0 0,0-4 0,0 0 13,0 0 0,0 1 0,0-1 1,0 0-13,0 0 1,0 2 13,0 2 0,0-3 0,0 3 10,0-2 0,0-6 17,0 1 1,0-1-2,0 5 1,0-5-16,0 1 0,0-5-5,0 5-4,0-6 0,0 5 63,0-4 109,0-2 48,0 4-194,0-5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8:44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2441 196 20053,'-6'0'1500,"-4"0"-741,9 0 81,-4 0 1194,5 0-1530,-5 0-208,3 0 1,-4 0-15,2 0 1,-2 0-138,-5 0 1,0 0 0,-1 0-1,1 0 7,0 0 0,0 0 0,0 0 0,-2 0 3,-2 0 1,-1 0 0,-4 0 0,1 0-64,-1 0 1,-1 0-1,-2 0 1,1 0 0,-1 0 0,0 0 0,-2 0 1,-1 0-89,1 0 0,-3 0 0,1 0 1,-1 0-11,1 0 0,-3 0 0,2 0 0,1 0 51,-1 0 1,-3 0-1,2 0 1,-1 0-12,0 0 1,5 0 0,-2 0 0,1 0-53,0 0 0,-2 0 1,3 0-1,-2 0-31,-2 0 0,-1 0 0,-4 0 0,0 0 16,1 0 1,-2 0-1,-1 0 1,-2 0 88,2 0 1,1 0 0,2 0-1,2 0-56,1 0 0,2 0 1,-2 0-1,3 0-50,4 0 1,1 0 0,1 0-1,0 0 23,-3 0 1,-1 0 0,3 0-1,-2 0-11,-2 0 1,-3 0 0,-3 0 0,0 0 27,2 0 1,4 0 0,-4 0 0,0 0 22,2 0 0,4 0 1,6 0-1,1 0-7,-1 0 0,5 0 0,-2 0 0,2 0 0,2 0 0,0 0 0,-1 0 0,1 0 5,0 0 0,0 0 0,-2 0 0,0 0-4,-2 0 0,0 0 1,3 0-1,1 0 3,0 0 1,0 0-1,-2 0 15,-2 0 1,3 0-1,-3 0 33,2 0 1,2 0-31,0 0 0,-1 0-6,1 0 1,0 0 9,0 0 1,-1 0-55,1 0 0,4 0 33,-1 0 3,6 0-36,-3 0-44,5 0 100,-5 0-127,4 0-179,-4 0-2219,5 0 334,-5 0-722,3 0 2878,-3 0 0,5 0 0,0 0 0</inkml:trace>
  <inkml:trace contextRef="#ctx0" brushRef="#br0" timeOffset="2183">90 23 19968,'0'-6'3508,"0"-4"-2798,0 8-507,0-3 0,0 7 1,0 1-51,0 5 1,-3-2 0,-1 2-1,0 0-241,-1 2 0,3 1 0,-4 1 0,-1-1-102,1 0 0,4 0 1,-3-1-1,1-1-84,0-2 1,-5 1 451,2 3 0,2 0 1,-1-4 212,2-4 61,3-1-234,-4-2 1,6 0 192,3 0-289,-3 0 1,5 1-42,-2 3 0,-3-2 0,4 4-13,0-1 1,-2 4-1,3-1 2,-1 1 0,2-1 0,-2-1 0,0 2-78,0 1 1,3-2-1,-3-1 1,0 2 3,0 1 0,2 1 1,-2 0-63,1 0 1,-2-3-1,2-1-345,-1 2 1,0-3-2075,-1 2 2485,-3-6 0,4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3:1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19434,'-5'0'2812,"1"0"-1795,4 0 1,7 0-965,2 0 0,2 0 1,-3 0-1,1 0 41,0 0 1,0 0-1,-1 0 1,1 0 4,0 0 1,3 0-1,-1 0 1,0 0-3,-1 0 1,2 0 0,0 0-1,1 0-58,0 0 1,1 0-1,-2 0 1,0 0-5,0 0 1,-1 0 0,3 0-1,-2 0-17,-1 0 0,2 0 1,-1 0-1,-1 0-18,2 0 1,-3 0 0,1 0 0,-1 0 16,-1 0 0,0 0 0,-1 0 0,1 0 25,0 0 1,0 0 0,0 0 0,-1 0 18,1 0 1,0 0-1,0 0-9,-1 0 0,1 0 0,0 0 0,0 0-21,0 0 1,-1 0 0,1 0 0,0 0-54,0 0 0,-1 0 1,1 0 15,0 0 1,0 0-1,0 0 1,-1 0 13,1 0 0,0 0 1,0 0 21,0 0 0,-1 0 0,1 0 0,0 0 4,0 0 1,-1 0 0,1 0 0,0 0-36,0 0 1,0 0 0,-1 0-30,1 0 0,0 0 0,0 0 29,-1 0 0,1 0 0,0 0 1,0 0-24,0 0 1,-4 0 0,1 0 68,1 0 0,1 0 24,1 0 0,-1 0-34,1 0 1,-3 0 2,0 0 1,-3 0-39,3 0 0,-3 0-12,2 0 1,1 0-30,3 0 1,-3 0 5,0 0 0,-3 0 0,3 0 21,0 0 0,-1 0 16,1 0 0,0 0-1,3 0 1,0 0 4,-1 0 1,1 0-1,0 0-5,0 0 1,-3 0 0,-1 0 3,2 0 0,-2 0 1,1 0 25,1 0 0,-2 0 0,0 0-6,2 0 0,-2 0 1,1 0-1,1 0 0,-2 0 1,1 0-26,0 0 1,-1 0-1,1 0 7,1 0 1,-2 0 0,1 0-24,1 0 0,-3 0 1,2 0 24,1 0 0,-2 0-5,1 0 1,0 0-2,2 0 0,-2 0-81,0 0 22,0 0 1,3 0 57,0 0 0,-4 0 42,1 0-5,-4 0 11,6 0 0,-6 0 27,4 0-77,-4 0 0,3 0-8,-2 0-1,-2 0-101,2 0 12,1 0 12,-3 0 98,3 0 7,0 0-18,-3 0 1,4 0-196,-2 0-285,-2 0-699,3 0-205,0 0-748,-3 0 2131,3 0 0,-4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8:53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20298,'-6'0'593,"11"0"1,2 0 0,8 0-366,-2 0 0,-6 0 0,1 0 0,0 0 32,2 0 1,2 0 0,-1 0 0,0 0-110,0 0 1,0 0-1,2 0 1,1 0-379,1 0 1,1 0 0,-2 0-1,2 0 122,1 0 1,-2 0 0,3 0 0,-1 0 115,0 0 1,1 0 0,2 0 0,-3 0-2,0 0 0,-1 0 0,-3 0 0,4 0-16,0 0 0,-3 0 0,1 0 0,-3 0 3,-1 0 1,4 0-1,0 0 1,-1 0-14,-1 0 0,-2 0 1,0 0-1,0 0 23,0 0 1,1 0 0,-1 0 0,0 0 6,0 0 1,1 0 0,-1 0-1,0 0-18,0 0 0,0 0 0,1 0-35,-1 0 0,0 0 1,0 0-1,0 0-26,1 0 1,-5 0 0,1 0 25,0 0 1,2 0-1,2 0 22,-1 0 1,-4 0 0,1 0 39,0 0 0,-1 0 1,0 0-21,2 0 1,1 0-3,1 0 1,0 0-22,1 0 0,-1 0-14,0 0 1,-4 0 18,1 0 1,-4 0-22,3 0 22,-4 0 1,7 0-27,-3 0 1,-1 0-23,2 0 0,-4 0-31,3 0 47,1 0 17,3 0 27,0 0 0,0 0 6,0 0 0,-3 0-10,-1 0 1,-3 0-28,4 0-6,-6 0 1,4 0 20,-2 0 7,-3 0 1,5 0 1,-2 0 4,-3 0 2,4 0-14,-5 0 12,5 0 12,-3 0-3,3 0 69,-5 0-74,5 0 9,-4 0-18,4 0-84,-5 0 56,5 0 98,-4 0 0,5 0-22,-2 0-42,-3 0-47,9 0 1,-7 0 36,4 0 1,-3 0 26,4 0 23,-6 0-30,8 0 0,-8 0-18,6 0-1,-6 0 45,8 0 0,-7 0 48,4 0 1,-3 0-31,4 0-67,-6 0-38,8 0 1,-7 0 31,4 0 0,-3 0 7,3 0 19,-4 0 1,3 0-84,-2 0-108,-3 0 1,5 0-722,-2 0 909,-3 0 0,4 0 0,-5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8:5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19827,'-6'0'1109,"1"0"-391,5 0-508,5 0 1,-3 0 0,6 0-31,1 0 1,0 0-1,3 0-141,-1 0 0,0 0 1,0 0-46,1 0 1,-1 0 0,0 0 0,0 0-8,0 0 1,4 0 0,0 0 0,-1 0 24,-1 0 0,-1 0 0,2 0 1,1 0 21,-2 0 0,0 0 0,-2 0 0,0 0-6,1 0 1,2 0-1,1 0 1,-1 0-19,-1 0 0,-2 0 1,0 0-1,0 0-20,0 0 1,1 0 0,-1 0 0,1 0 8,3 0 0,-6 0 0,2 0 1,-1 0-26,0 0 0,1 0 1,1 0-22,-1 0 1,0 0 0,0 0-15,1 0 0,-5 0 0,0 0 27,2 0 0,-3 0 0,2 0 20,1 0 0,-3 0 0,1 0 36,2 0 0,-3 0 7,2 0 0,-1 0-17,5 0 0,-5 0-47,0 0 0,1 0 6,3 0 1,-3 0-7,-1 0 0,1 0 24,3 0 0,-4 0 14,1 0 1,-1 0-12,4 0-88,1 0 0,-1 0 87,0 0 0,-3 0 8,-1 0-127,-4 0 120,7 0 1,-8 0 40,6 0-10,-6 0 1,4 0-4,-2 0-77,-3 0 1,5 0-43,-2 0 74,-3 0 34,4 0 25,-5 0-13,5 0-25,-3 0-10,3 0-149,-5 0 143,5 0-5,-4 0 42,4 0-28,-5 0 5,5 0 5,-4 0 30,4 0 2,-5 0-46,5 0 11,-4 0 17,4 0-5,-5 0-23,5 0 177,-3 0-200,3 0-130,-5 0 131,-5 0-92,3 0 20,-3 0-86,5 0-38,5 0 280,-3 0 104,3 0-205,-5 0-200,5 0 199,-4 0 0,5 0 89,-2 0 35,-3 0-159,4 0-259,-5 0 39,5 0-3,-4 0-325,4 0 638,-5 0 0,5 0 0,1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9:03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19763,'0'-7'1853,"0"3"-1668,0 13 0,0-5-138,0 7 0,0-2-53,0 2 1,0 1 0,0-1 0,0 0 23,0 0 1,0 0 0,0 2-1,0 1-23,0 1 0,0 3 0,0-1 0,0-1 17,0 0 0,0 3 0,0-3 0,0 1-29,0 3 0,0-4 0,0-1 0,0-1 15,0 1 0,0-1 0,0 3 0,0-1-11,0-2 0,0-1 0,0-2 0,0 1 32,0 3 1,0-2 0,0 2 0,0-3 26,0-1 1,0 1 0,0-1-33,0 0 0,0 0 0,0 0 1,0 1-13,0-1 1,0-4 0,0 1 0,0 1 4,0 1 1,0 1 0,0 0-9,0 0 1,0 0 0,0 1 0,0-1-36,0 0 1,0-3 0,0-1-10,0 2 1,0 1 0,0 1 21,0 0 0,0-3 1,0-1 25,0 2 0,0-3 0,0 2-14,0 0 1,0-1 0,0 0-35,0 2 0,0-3 0,0 1-24,0 2 0,0-3 30,0 2 0,0-4 1,0 3 33,0 2 1,0-3 68,0 2-16,0-6-92,0 8-54,0-9 0,0 5-249,0-2-192,0-3 143,0 4 0,0-3 396,0 1 0,0-1 0,0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9:0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22020,'11'0'743,"0"0"-555,0 0 1,-3 0 0,-1 0 0,2 0-53,1 0 1,-2 0-1,-1 0 1,2 0-91,1 0 1,1 0 0,0 0 0,0 0-68,1 0 0,3 0 0,0 0 0,0 0-52,1 0 1,-4 0 0,4 0 0,-1 0 105,0 0 1,2 0-1,-4 0 1,2 0-7,-1 0 0,0 0 0,-1 0 0,2 0-27,-1 0 0,-2 0 0,1 0 1,1 0-2,1 0 0,0 0 0,-4 0 0,0 0 0,0 0 1,4 0 0,0 0 0,-1 0-3,-2 0 1,0 0 0,-1 0-1,0 0 0,0 0 0,0 0 13,1 0 1,-1 0 0,0 0-4,0 0 1,1 0-1,-1 0 2,0 0 0,0 0-7,0 0 0,1 0 0,-1 0-11,0 0 0,-3 0 1,-1 0-10,2 0 1,-3 0 6,1 0 1,1 0 10,3 0 0,-3 0 76,-1 0 0,1 0-65,3 0 0,-4 0-18,1 0 0,-1 0 35,4 0 1,-3 0 68,-1 0 1,1 0-32,3 0 0,-3 0 0,-1 0-65,2 0 1,-3 0-87,1 0 0,1 0 51,3 0 0,0 0 38,1 0 1,-5 0-1,1 0 5,0 0 0,-1 0-3,0 0 0,-3 0-7,3 0 7,1 0 1,-1 0 64,1 0 1,-5 0 108,5 0-241,-6 0 1,5 0-355,-4 0-123,-1 0-938,3 0 1476,-5 0 0,-5 0 0,-2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9:14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22464,'0'11'390,"0"1"-336,0-1 0,0-4 0,0 2 1,0 2-54,0 3 0,0 2 0,0-1 0,0 4-1,0 2 0,0 1 0,0 0 1,0-2 10,0-2 1,0 1 0,0 3 0,0 1 8,0-1 0,0 1 0,0-1 0,0 1-9,0-1 0,0 0 0,0 0 0,0-2-2,0-2 1,0-3-1,0 4 1,0 0-7,0-2 1,0 1-1,0-5 1,0 3 9,0 2 1,0-4 0,0 1 0,0-3-2,0-1 1,0 5 0,0 2 8,0-1 1,0 0 0,0-6 26,0 0 0,0 4 0,0 1-36,0 2 1,0-7 0,0 3 0,0-1-18,0 0 0,0-1 0,0-1 0,0 1-18,0-1 0,0 0 1,0 0-1,0 0-54,0 1 0,0 0 58,0 3 1,0-2 0,0 2 0,0-3 16,0-1 0,0-3 1,0-1-16,0 2 0,0 1-35,0 1 1,0 0 47,0 1 0,0-5 3,0 1 1,0-5-1,0 5-24,0 0 0,0 2-3,0 2 0,0-1 0,0 0-7,0 0 1,0-3 0,0-1 7,0 2 0,0 1 15,0 1 1,0 0-5,0 1 0,0-5 25,0 1 1,0-5 35,0 5 43,0-6 61,0 3 26,0-5-513,0-5-160,0 4 182,0-4-221,0 5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9:2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11 178 19481,'-6'0'2058,"1"0"1111,5 0-2883,5 0 0,1 0-275,5 0 1,1 0 0,-1 0 0,0 0 34,0 0 1,-3 0-1,-1 0 1,2 0 9,1 0 1,5 0-1,0 0 1,-1 0-6,-2 0 1,3 0-1,0 0 1,-1 0-14,-2 0 1,3 0-1,1 0 1,1 0-48,-1 0 1,0 0 0,-2 0 0,2 0-24,1 0 0,-3 0 0,1 0 0,-3 0 33,0 0 0,3 0 0,0 0 0,-2 0 17,0 0 1,2 0 0,0 0 0,-2 0-18,0 0 1,-1 0 0,2 0-1,1 0-12,-1 0 0,2 0 0,-1 0 1,-1 0-30,-2 0 0,-1 0 0,0 0 0,1 0 28,-1 0 1,0 0-1,0 0 1,1 0-3,-1 0 1,4 0 0,0 0 11,-2 0 1,0 0-1,-1 0 1,2 0 5,1 0 1,-4 0 0,-3 0 0,0 0-4,2 0 1,2 0-1,-1 0 1,0 0-3,0 0 0,1 0 0,-1 0 0,0 0-3,0 0 0,-3 0 1,-1 0-2,2 0 0,1 0 1,1 0-28,0 0 1,0 0 0,1 0-12,-1 0 1,0 0 0,0 0 28,1 0 1,-5 0-1,1 0 8,0 0 0,2 0 0,1 0 6,1 0 1,-1 0 0,0 0 4,0 0 1,1 0 0,-1 0-19,0 0 0,0 0 0,0 0 1,1 0 0,-1 0 0,-4 0 1,1 0-1,1 0 4,1 0 1,-3 0-1,0 0-7,2 0 0,1 0 1,1 0 73,1 0 1,-5 0-49,1 0 1,-1 0-13,4 0 0,-3 0 41,-1 0 7,1 0 1,-1 0 101,1 0-94,-6 0-19,8 0-56,-9 0 0,6 0 52,-4 0 11,-1 0-40,3 0-12,0 0-12,-4 0 9,4 0 1,-4 0 7,3 0 2,-3 0 283,4 0-179,-5 0-114,5 0-80,-4 0 199,4 0 162,0 0-57,-4 0-254,9 0-200,-8 0-63,8 0-178,-9 0 0,5 0-1986,-2 0 339,-3 0 2130,4 0 0,-5 0 0,0 0 0</inkml:trace>
  <inkml:trace contextRef="#ctx0" brushRef="#br0" timeOffset="2267">1380 0 23594,'1'6'447,"3"-2"1,2 2-524,5 2 1,1 2-148,-1 1 0,0 0 110,0 0 0,1-1 0,-2-1 56,-3-1 0,-1-5 26,-2 5 1,1-4 63,2 3 1,-2 0 0,-5 1-25,0-1 0,-1 1-7,-3 3 1,-1 0 0,-3 1 36,0-1 1,5-4 0,-4 1 0,1 0-28,0 2 1,2 0-1,-2-1 1,0-1-31,-1 0 1,4 2-1,-4 2-275,2-1 1,-3 0 0,0 0 1,3-3 0,0-2-945,0-1 1236,4-1 0,-4-4 0,5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9:28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21578,'8'0'261,"-1"0"1,-3 0 0,4 0-316,0 0 1,-1 0 11,0 0 1,1 0 26,3 0 0,-4 0 40,1 0 1,-5 0-1,5 0 46,1 0 0,-3 0-69,1 0 0,-3 0-26,4 0 1,-1 0 9,4 0 0,-3 0-6,-1 0 1,-4 0 16,7 0 1,-8 0 108,6 0-58,-6 0 62,3 0-669,-5 0 0,5 0 1,1 0-1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9:37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19866,'0'-6'-826,"0"0"1022,0 2 0,0 1 467,0-4 89,0 4 135,0-2-66,0 5-611,0 5 1,0 2-109,0 4 0,0 0 0,0 0 0,0 0-28,0 1 1,0-1-1,0 0 1,0 2-28,0 2 1,0-2 0,0 5-1,0-2-40,0-2 0,0 2 0,0 0 0,0 1 27,0 3 0,0-3 1,0-1-1,0-1-7,0 0 1,0 5 0,0-3-1,0 1-16,0-3 1,0 2-1,0 0 1,0 2-18,0 0 1,0-4 0,0 2 0,0 1 2,0-1 1,0 1 0,0 2-1,0-3 27,0-1 0,0 3 0,0-3 0,0 2 5,0 2 1,0-3-1,0 0 1,0 1-10,0-1 0,0 2 1,0 3-1,0 0-15,0-4 1,0 4 0,0-5 0,0 2-3,0-1 1,0-4 0,0 2 0,0-1 2,0 0 1,0 4-1,0-4 1,0 0-1,0 1 1,0-2 0,0 4 0,0 1 7,0-1 0,0-1 1,0-3-1,0 2-14,0 1 0,0 1 0,0 1 0,0-3-33,0 0 1,0-2-1,0 3 1,0 1 18,0-1 1,0-2-1,0 2 1,0 0 5,0-4 1,0 4 0,0-2-1,0-1 27,0 3 0,0-5 1,0 4-1,0-1 3,0 0 1,0 1 0,0-2 0,0 1-2,0-1 0,0-2 1,0 1-1,0 0 12,0 2 0,0 0 0,0-3 0,0-1-14,0 0 0,0 0 1,0 0-1,0 1-18,0-1 0,0 0 0,0 0 10,0 1 0,0-1 1,0 0-1,0 0 8,0 0 1,0 1 0,0-1-8,0 0 1,0 0 0,0 1-7,0-1 0,0 0 0,0 0-12,0 0 0,0 1-3,0-1 0,0 0 0,0 0 9,0 1 0,0-1 0,0 0-4,0 0 0,0-3 0,0-1 10,0 2 0,0 1-34,0 1 1,0 0-8,0 0 1,0-3 0,0-1 16,0 2 0,0-3 0,0 2-7,0 1 1,0-3 19,0 1 0,0 1 16,0 3 1,0-4-31,0 1 1,0-4-110,0 3 115,0-4 1,0 3-63,0-2-51,0-3 20,0 4 140,0 0-4,0-4 15,0 4-23,0-5-24,0 5-7,0-4-40,0 4 1,0-3-65,0 1 72,0-1 64,0 3-83,0 0-90,0-4-148,0 4-611,0-5 1,0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9:41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20301,'-7'0'624,"2"0"0,7 0 1,1 0-283,5 0 0,2 0-88,1 0 1,0 0 0,1 0-38,-1 0 1,0 0 0,0 0-161,0 0 0,1 0 0,-1 0-23,0 0 1,0 0-1,1 0 1,-1 0-44,0 0 0,0 0 0,0 0 0,1 0 51,-1 0 0,0 0 1,0 0-1,0 0 59,1 0 1,-1 0-1,0 0 1,0 0-28,1 0 1,-1 0 0,0 0-5,0 0 0,0 0 1,1 0-63,-1 0 1,0 0-1,0 0 1,1 0-159,-1 0 1,0 0 0,0 0 122,0 0 1,4 0 0,0 0 22,-1 0 1,-2 0 0,0 0-1,-1 0 13,0 0 1,0 0 0,1 0-9,-1 0 1,0 0 0,0 0-6,0 0 1,1 0 0,-1 0 5,0 0 0,-3 0 1,-1 0 14,2 0 1,1 0-15,1 0 1,-4 0 0,1 0-1,1 0 1,-3 0 22,1 0 1,1 0 16,3 0 0,-3 0-40,-1 0 1,-3 0-18,3 0-27,-4 0 1,3 0 8,-2 0 58,-3 0 52,4 0-1388,-5 0 1,0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9:51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 19434,'-8'0'-566,"1"0"1,3 0 740,-4 0-130,6 0 0,-4 0-39,2 0 192,3 0 19,-4 0 0,4 0 721,-3 0 270,3 0-619,-4 0 0,6 0-162,3 0 0,-2 0-243,6 0 0,-5 0 0,5 0-46,0 0 0,2 0 0,2 0-69,-1 0 0,-4 0 0,1 0 0,1 0-8,1 0 0,-3 0 0,0 0 0,2 0-14,1 0 1,1 0-1,1 0 1,0 0-46,3 0 1,-2 0 0,1 0 0,-1 0 1,-2 0 0,4 0 0,0 0 0,0 0-15,1 0 1,-3 0 0,2 0 0,-2 0 22,2 0 1,-2 0 0,2 0 0,-3 0 25,-1 0 0,-3 0 0,-1 0-30,2 0 0,1 0 0,1 0-24,1 0 1,-5 0 0,0 0 5,2 0 1,1 0-1,1 0 5,1 0 0,-1 0 1,0 0-2,0 0 0,-3 0 0,-1 0-15,2 0 0,-3 0-51,2 0 0,-5 0-32,5 0 1,-4 0 43,3 0 1,1 0 16,3 0 1,-4 0 0,1 0 35,0 0 0,-1 0-13,0 0 1,-3 0-17,3 0 1,-3 0-7,4 0 0,-5 0-70,5 0 66,-6 0 77,8 0-26,-8 0 0,4 0 20,-2 0-47,-3 0-92,4 0-14,-5 0-35,5 0 46,-4 0 34,4 0 57,0 0 0,-3 0-58,6 0 1,-4 0 8,3 0 0,-3 0 47,3 0 0,-3 0 8,4 0 1,-5 0 4,5 0 1,-4 0 29,3 0 1,-3 0-45,3 0 0,-3 0 12,3 0 0,-3 0-6,4 0 32,-6 0 0,4 0 1,-2 0-39,-3 0-15,9 0 15,-8 0 11,3 0 1,-4 0 11,3 0 20,-3 0-52,4 0 319,-5 0-307,-5 0 15,4 0 14,-4 0 1,3 0 24,-1 0-86,1 0 34,-8 0 0,8 0 23,-6 0 1,5 0 3,-5 0 9,6 0-40,-8 0 11,9 0 13,-9 0-2,8 0 15,-3 0 113,5 0-113,-5 0 2,4 0-3,-4 0 130,5 0-138,-5 0 61,4 0 75,-4 0 21,5 0-114,-5 0 23,4 0 18,-4 0-46,5 0-36,-5 0 4,3 0-14,-3 0 115,5 0-12,-5 0-78,4 0-141,-4 0-31,5 0 14,-5 0-344,4 0-791,-4 0 1276,5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3:1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1 150 19699,'0'-6'226,"0"0"1,0 3 512,0-3-237,0 4 0,0-3 1381,0 2-309,0 2-570,0-2-824,0 10 1,0-4-1,0 6 1,0-1-39,0 0 1,0 0-1,0 1 1,0 0 3,0 0 0,0 0 0,0-1 0,0 2-17,0 2 1,0-1-1,0 2 1,0 0 9,0-2 0,0 1 0,0 1 0,0 0-28,0-1 0,0 3 0,0-2 0,0-1-64,0 1 1,0 0 0,0-3 0,0 2-47,0-1 0,0 0 1,0-1-1,0 2 2,0-1 0,0-1 0,0-2 1,0 1 36,0 0 1,0 0 0,0-1-1,0 1 4,0 0 0,0 0 0,0 0-28,0-1 0,0 1 0,0 0 20,0 0 0,0-1 1,0 1 1,0 0 0,0 0-20,0 0 0,0-4 1,0 1-36,0 1 1,0-2-10,0 1 1,0 0-24,0 2 41,0-3 0,0 3-19,0-2-64,0-2-21,0 4 95,0-3 1,0 0 17,0 1 1,0-3 5,0 3 0,0-3-47,0 3 1,0-3-8,0 3 0,0-3 41,0 2 55,0-3 38,0 6-7,0-3-86,0 4-71,0 0 50,0-1 1,0-2 82,0 0 0,0-3-71,0 3-140,0-4 117,0 6 1,0-6 10,0 3 0,0-2 18,0 3 1,0-3-18,0 3 0,0-3-85,0 3 108,0-4 1,0 3 1,0-3-66,0-1-1189,0 3 772,0 0-687,0-3 414,0 3 1,0-4 0</inkml:trace>
  <inkml:trace contextRef="#ctx0" brushRef="#br0" timeOffset="2769">1171 0 27493,'5'1'856,"-1"1"-701,-1 1 0,-1 4-208,4-1 0,-1 2 0,2 1-39,-1-1 0,-3 0 0,2-1 0,0-1 35,-1 1 1,-2-2 0,2 0-173,0 2 1,0 1 44,2 1 0,1 0 93,-4-1 1,1-2 15,-1 0 0,-3-3-13,3 3 328,-2-4 274,-1 2-266,0-4-162,0 4 1,-1-3 0,-1 2-4,0 1 0,-4-2 0,2 3 1,-1 0-52,-2 0 1,2 0-1,0 2 1,0-1-227,1 0 1,-2-1-1,-2 1 1,1 0-1116,1-1 0,0 3-862,-2-3 2171,-1 3 0,0 1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9:5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19482,'-7'0'1107,"2"0"1,7 0-996,1 0 0,0 0 0,4 0 13,2 0 0,1 0 0,1 0 0,1 0-1,-1 0 1,0 0-1,0 0-85,0 0 1,1 0 0,-1 0-1,0 0-1,0 0 0,1 0 0,-1 0 0,0 0-10,0 0 0,0 0 0,1 0 0,-1 0-40,0 0 1,0 0-1,0 0 1,1 0-8,-1 0 0,1 0 0,2 0 1,1 0-15,-1 0 1,-2 0 0,1 0 23,2 0 1,-7 0 0,4 0-1,-2 0 7,0 0 0,-3 0 0,0 0 6,2 0 0,1 0 0,1 0-8,1 0 1,-5 0 0,1 0 0,0 0 1,2 0 0,1 0 0,1 0 0,-1 0 5,0 0 1,-3 0 7,-1 0 1,1 0-4,3 0 0,-4 0 1,1 0 2,0 0 0,-1 0 42,0 0 0,1 0-49,3 0 0,-4 0-7,1 0 1,-1 0 27,5 0 0,-5 0 2,1 0 1,-1 0-14,4 0 0,-3 0-11,-1 0 1,-3 0-14,3 0 0,-3 0-17,4 0 34,-6 0 50,8 0 0,-7 0 4,4 0-43,-4 0-13,7 0-60,-9 0-13,9 0 44,-9 0 99,9 0-70,-9 0 1,5 0-237,-2 0 162,-3 0 130,9 0 20,-8 0 1,4 0 40,-2 0-71,-3 0-59,4 0-1442,-5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0:39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2771 0 19977,'-10'0'206,"-1"0"1,4 0 45,0 0 0,4 0-115,-4 0 1,3 0 236,-3 0 192,5 0 89,-3 0-329,1 0 1,-2 0-45,-5 0 1,4 0-179,0 0 1,4 0 0,-4 0-8,-1 0 1,2 0 0,-1 0-3,-1 0 1,2 0 0,-1 0 77,-1 0 1,-2 0 0,0 0-49,0 0 1,-1 0 0,1 0 0,-1 0-9,1 0 1,-1 0-1,1 0 1,-1 0-25,1 0 1,-2 0 0,-1 0 0,-1 0-69,1 0 1,2 0 0,-1 0 0,-1 0-53,-1 0 0,-5 0 0,3 0 0,-1 0-48,-1 0 1,-1 0-1,-4 0 1,-3 0 171,0 0 0,1 0 0,-3 0 0,-1 0 19,-1 0 0,-2 0 0,2 0 1,1 0-88,1 0 0,1 0 0,-2 0 0,1 0-108,-1 0 1,-1 0 0,1 0 0,1 0 35,-1 0 0,0 0 0,0 0 1,2 0 10,1 0 1,-3 0 0,1 0 0,-1 0 76,1 0 1,-1 0 0,3 0 0,1 0 32,-1 0 1,-3 0-1,2 0 1,0 0-38,3 0 1,-2 0 0,0 0-1,1 0-2,-1 0 0,0 0 1,3 0-1,-1 0-64,0 0 1,-1 0-1,0 0 1,2 0 90,1 0 0,2 0 1,0 0-1,0 0-20,-2 0 0,2 0 0,3 0 0,-1 0-41,2 0 0,-4 0 1,4 0-1,-2 0-39,1 0 0,3 0 0,-4 0 0,1 0-129,0 0 1,1 0 64,2 0 1,2 0 89,-1 0 0,-3 0 0,2 0 1,0 0 5,-1 0 1,4 0 0,-3 0-1,1 0 75,-1 0 0,2 0 0,-2 0 0,2 0-35,2 0 1,-1 0-1,1 0 1,-1 0-35,1 0 0,-1 0 0,1 0 1,-1 0-7,1 0 0,-1 0 0,1 0 0,-1 0 31,1 0 0,-1 0 0,1 0 18,-1 0 0,1 0 0,-1 0 1,1 0 0,-1 0 0,4 0 0,1 0-104,-3 0 0,0 0-143,-1 0 1,-1 0 125,1 0 0,-1 0 230,1 0 1,3 0 65,0 0 0,3 0-136,-3 0 0,4 0 70,-4 0-137,4 0-46,-6 0 0,7 0 26,-5 0 1,3 0-17,-3 0 0,4 0 15,-4 0 0,3 0-36,-3 0 0,0 0 25,-3 0 1,3 0 1,0 0 1,0 0 10,-4 0 0,1 0 10,-1 0 0,1 0-3,-1 0 0,4 0 1,0 0-5,-1 0 1,2 0-7,-1 0 0,0 0 0,-3 0 1,3 0-15,0 0-65,4 0-13,-1 0-449,4 0 541,4 0-43,-3 0 0,5 0 14,-2 0 10,-3 0 13,8 0 1,-6 0 5,4 0 0,-4 0 35,4 0-11,-5 0-25,8 0 1,-8 0-6,5 0 5,-5 0 0,8 0 0,-8 0-72,5 0 23,-5 0 0,4 0 101,-2 0-8,-3 0 0,5 0 86,-3 0-111,-2 0 1,5 0-226,-2 0 156,-3 0 0,5 0 22,-3 0-14,-2 0-13,4 0 35,0 0 1,-3 0 19,5 0 15,-5 0 14,3 0 1,-4 0-1,3 0-99,-3 0-68,4 0 113,-1 0 12,-3 0 105,4 0 154,-5 0-299,5 0-42,-4 0-127,4 0-1350,-5 0 1,0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0:59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20089,'0'-8'-100,"0"1"1,0-1 438,0-4 1,0 4 48,0 1 0,0 3 47,0-4 1,0 4-120,0-3 0,0 3 351,0-4-388,0 5 1,0-1-49,0 8 1,0 4 0,0 6-100,0 2 1,0 0-1,0-1 1,0 1-9,0 2 1,0 2 0,0 3-1,0-1-19,0-3 1,0 4 0,0-1 0,0 4-37,0 0 0,0 0 0,0-1 0,0 3-19,0-3 0,0 1 1,0 0-1,0 1 8,0-1 0,0 2 0,0 0 0,0 2-23,0 2 1,0-2 0,0 1 0,0 0-2,0-2 0,0 5 1,0-4-1,0-1-48,0-2 1,0 2-1,0-2 1,0 0 6,0 1 0,0-2 0,0 4 0,0-2 3,0-2 1,0-1 0,0 1 0,0 3 4,0 0 0,0-3 0,0 2 0,0 1 6,0 2 0,0 2 0,0 1 0,0-1-4,0 2 0,0-3 0,0 7 0,0-3-17,0-1 1,0 0 0,0-1-1,0 1 20,0 0 1,0 0 0,0-2 0,0-1 15,0-1 0,0 2 0,0 4 1,0 2 76,0-2 0,0 0 0,0 1 0,0 2-29,0 1 1,0 2-1,0 4 1,0 3-24,0 5 1,0 1 0,0 2-1,0 0-11,0 0 0,0-4 0,0 1 1,0-1-13,0-1 1,0 6 0,0-5-1,0-1-15,0 0 1,0 0 0,0 5 0,0 0-19,0-1 1,0 3 0,0 0 0,0 2-46,0-1 0,0 1 0,0-4 1,0-4 8,0-1 0,0-4 0,0 5 0,0 0 21,0-1 0,0-2 0,0-4 1,0-1 16,0 0 0,0 0 1,0-3-1,0 0 13,0 1 1,0-3-1,0 3 1,0 1 4,0 0 1,0 4 0,0-6-1,0 0-9,0 0 1,0 6 0,0-3 0,0 1-7,0-3 0,0 4 0,0-1 0,0 1-10,0-1 1,0-4-1,0-1 1,0 2 1,0 1 0,0 2 0,0-1 0,0 0 5,0 1 0,0 1 0,0 1 0,0 1-11,0-1 0,0-3 1,0-3-1,0-5 12,0-2 1,0-1 0,0-1 0,0-2 8,0-1 1,0-1 0,0 3 0,0-1-2,0 0 1,0 3 0,0-6-1,0 0-7,0 4 0,0-1 1,0 0-1,0-2-24,0-2 1,0-1 0,0-4 0,0 0-15,0 1 0,0-1 0,0 0 0,0 0 32,0 0 0,0 1 0,0-1 0,0 0 26,0 0 1,0-1-1,0 0 1,0-1-39,0-1 1,0 5 0,0-6 0,0 3-16,0 1 0,0-1 0,0-1 0,0-2 9,0 2 0,0-1 1,0 1-1,0-2 9,0 2 0,0-3 0,0 0 0,0 0 13,0 0 0,0 0 1,0 1-1,0-2 13,0 0 1,0-4-1,0 4 1,0-2-57,0 1 1,0-1-1,0-2 1,0 1-42,0 2 1,0 3-1,0-2 1,0-1 47,0 1 1,0-1-1,0-4 1,0 3 43,0 0 1,0 1 0,0-5 0,0 1-27,0-1 0,0 1 0,0 0 36,0-1 1,0 1 0,0-1 0,0 1-36,0 0 1,0-1 0,0 1 0,0-1-21,0 1 0,0 0 0,0-1 21,0 1 1,0-4 0,0-1 54,0 2 0,0-2 33,0 0-109,0-4 1,0 7 14,0-2 0,0-1-30,0 0 1,0-3-18,0 4 1,0 0 16,0 3 66,0-4 1,0 3 12,0-2 0,0-2-7,0 2 0,0-4-4,0 3 0,0-3 16,0 4 99,0-5 41,0 7-132,0-9-36,0 4-51,0-5-1,0 0 45,0 6 0,0-4-37,0 6-63,0-6 14,0 9 0,0-5 38,0 6 1,0-4 30,0-1 0,0-3 43,0 4 0,0-4 25,0 3-47,0 1 0,0 0 7,0 0 1,0-4-11,0 3 0,0-3-28,0 4 1,0-4-23,0 3 39,0-4 0,0 3 76,0-2-54,0-2 0,0 4 14,0-2-16,0-3 1,0 6-2,0-3 1,0-3 0,0 5 0,0-2 48,0-3 5,0 5-55,0-6-86,0 5-296,0-4-389,0 4-520,0-5 498,0 0 0,0-5 0,0-1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2:0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23953,'2'10'183,"2"-2"-96,2-1 0,2-3 0,-4 8-35,2 2 0,5-5 1,-3 1 8,2-2 1,-7-1-1,5-3-20,0 2 0,-4 6 0,6-4-18,-3 1 0,5-3-36,-6 6 1,5-6 28,-5 5 0,2-7-25,-2 2 0,-2 2-164,7-3 332,-7 1 322,4 2-208,-8-6-73,0 6 53,0 0 93,0-7-257,0 15 0,0-12 0,-2 6-24,-4-3 0,2 5 0,-5-4-52,1 1 0,-4-3 1,6 6-1,1 0-14,-3-3 1,6 1 0,-6-4-19,0 5 0,1-1 0,-7 2-325,2 1 0,9-3 0,-5 0-327,0-3 0,6 1 1,-6-4-1319,1 2 1989,5 0 0,-6-6 0,8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3:3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2085 0 20033,'6'0'2313,"-1"0"-1114,-5 0-180,0 0-673,-5 0 1,2 0-140,-4 0 1,3 0-55,-3 0 1,-1 0 29,-3 0 1,0 0 0,-1 0 17,1 0 0,0 0 0,0 0 20,-1 0 1,5 0 0,-1 0-49,-1 0 0,-1 0 0,-1 0-83,0 0 0,0 0 0,-1 0 29,1 0 1,0 0-7,0 0 0,-1 0 1,1 0-1,0 0 50,0 0 0,3 0 1,0 0-46,0 0 0,-2 0 0,-2 0 0,1 0 10,0 0 1,3 0-1,1 0 1,-2 0-72,-1 0 0,3 0 0,-1 0-21,-1 0 1,-1 0 0,-1 0-52,0 0 0,0 0 0,-1 0 86,1 0 0,3 0 0,1 0 32,-2 0 1,-1 0-1,-1 0-84,0 0 1,-1 0 0,1 0 0,0 0-97,0 0 1,-1 0 0,1 0 17,0 0 0,-4 0 1,0 0-1,1 0 105,1 0 0,2 0 1,-1 0-1,-2 0-3,-1 0 0,-4 0 1,3 0-1,-2 0-21,-2 0 0,3 0 1,-2 0-1,-1 0-22,-1 0 0,2 0 0,0 0 0,-1 0-7,-1 0 1,-2 0 0,1 0 0,-1 0 12,1 0 0,-1 0 1,2 0-1,1 0 21,1 0 1,0 0 0,-3 0-1,0 0 14,4 0 1,-2 0 0,5 0 0,0 0-4,-2 0 0,4 0 1,-5 0-1,2 0-46,2 0 0,2 0 1,0 0-1,1 0 4,0 0 1,3 0-1,1 0 1,-2 0 1,-1 0 0,-1 0 26,-1 0 1,5 0-1,-1 0 68,0 0 1,-2 0-62,-2 0 1,5 0 0,-1 0-22,0 0 0,1 0 3,0 0 1,3 0-68,-4 0-52,6 0 87,-8 0 3,4 0 15,-6 0 0,5 0 4,-1 0 1,5 0-1,-5 0 1,4 0-3,-3 0 1,3 0-15,-3 0 1,3 0 8,-4 0-142,6 0 109,-8 0 0,7 0-54,-4 0 38,4 0 1,-3 0-20,2 0 1,2 0-22,-6 0 0,5 0 3,-5 0 0,4 0 49,-3 0 1,-1 0 49,-3 0 0,3 0-17,1 0 1,3 0 36,-3 0 0,3 0-25,-4 0 1,1 0-58,-4 0 0,3 0-33,1 0 1,3 0 10,-4 0 1,5 0 8,-5 0 0,1 0 31,-5 0 0,5 0 24,-1 0 1,5 0 5,-5 0 0,4 0-18,-3 0 1,-1 0-8,-3 0 0,3 0-6,1 0 0,3 0-76,-3 0 82,4 0 23,-7 0 0,8 0-20,-6 0 0,4 0-11,-3 0 1,3 0-42,-3 0 60,4 0 1,-3 0 3,2 0 23,3 0 1,-5 0 12,2 0-15,3 0 1,-6 0 62,4 0-65,1 0 1,-4 0-2,2 0-6,3 0 3,-4 0 0,4 0-32,-3 0-13,3 0 0,-5 0-88,2 0 97,3 0 26,-9 0 1,7 0 33,-4 0-10,4 0-52,-7 0 0,7 0-45,-4 0 47,4 0 1,-3 0-26,2 0 47,3 0 0,-5 0-19,2 0 21,3 0-37,-4 0 26,5 0 1,-1 0 19,-3 0 8,3 0-1,-4 0 4,5 0 174,0 0-172,-5 0-3,3 0-22,-3 0-171,5 0-2100,0 0 1,0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4:1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20086,'0'12'20,"0"-5"-115,0 1-323,0-6 629,0 3 419,0-5 790,0 0-1330,0 5 1,0 2-1,0 4-14,0 0 0,0 1 1,0-1-47,0 0 0,0 4 0,0 1 0,0-1 50,0 1 1,0-2-1,0 5 1,0 0-11,0-2 0,0 5 0,0-3 0,0 2-39,0 2 0,0-5 0,0 1 1,0 2 10,0 0 1,0-2 0,0-2 0,0 1-2,0 0 0,0-3 1,0 2-1,0 1-52,0 0 1,0-3-1,0 2 1,0 1 18,0 0 1,0-1 0,0 2 0,0-2 9,0-1 0,0-2 0,0 5 0,0 0 4,0-2 1,0 1-1,0-4 1,0 1 18,0-1 1,0 2 0,0-1-1,0-1-3,0-1 0,0-1 0,0 2 0,0 1-54,0-1 1,0 2-1,0-1 1,0 1-6,0 0 1,0-2 0,0 3 0,0 0-17,0-3 1,0 3-1,0 1 1,0 1 19,0 0 0,0-4 0,0 2 0,0 1-4,0 0 0,0 0 1,0 4-1,0-2 77,0-1 0,0-1 1,0 2-1,0-3-39,0 0 1,0 3 0,0-3 0,0 2-14,0 0 0,0-4 1,0 3-1,0-2-26,0-2 1,0 3-1,0-2 1,0-2-5,0 0 0,0 0 0,0 1 1,0 1 12,0-2 0,0 1 1,0 0-1,0 1 11,0-1 0,0 0 1,0 0-1,0 1 65,0-1 0,0 0 0,0-1 0,0 3-65,0-3 1,0 4 0,0-2 0,0-1-18,0-2 1,0 3-1,0 1 1,0-1-1,0 1 1,0-3 0,0 3-1,0-1 8,0 0 1,0 4 0,0-3 0,0 1 10,0-1 1,0 1-1,0-2 1,0 2 14,0 1 1,0 3 0,0-3 0,0 1-1,0 0 0,0-2 0,0 4 0,0-3-9,0 3 0,0-4 1,0 2-1,0 1 5,0 2 1,0-4 0,0 0 0,0 0-15,0-1 1,0 2-1,0 3 1,0-2-1,0-1 1,0 0-1,0 2 1,0-1 0,0-1 0,0 0 0,0 2 0,0 1 0,0 0 0,0-5 1,0 5-1,0 0 2,0-1 0,0 2 0,0 0 0,0-1 0,0 1 0,0 0 0,0 0 0,0 3-2,0 0 1,0 4 0,0-3 0,0-1 1,0 2 0,0-3 0,0 4 0,0 0 9,0 0 0,0 0 1,0 2-1,0 0 3,0 0 1,0 2 0,0 0-1,0-2-9,0-1 1,0 2 0,0 3 0,0 0-1,0-2 0,0-2 0,0 3 0,0 0-1,0 0 1,0-3-1,0-1 1,0 0 2,0-1 1,0 4-1,0-4 1,0 1-5,0 0 0,0-3 0,0 3 1,0 0-11,0-1 0,0 2 0,0-3 1,0 0-10,0 0 0,0 3 0,0-2 1,0 0 1,0-3 1,0-2 0,0-1 0,0 1 11,0 2 1,0-2 0,0 4 0,0-2 6,0 1 1,0 1 0,0-3 0,0 1-2,0-1 0,0 0 0,0 1 0,0 1 1,0 2 0,0-3 0,0 0 0,0-2 12,0-1 1,0 3-1,0 2 1,0-1 7,0 1 0,0-1 1,0-4-1,0 4-3,0 3 1,0-2-1,0-2 0,0-1-19,0 2 1,0-2-1,0 4 1,0 0-7,0 0 0,0-4 0,0 3 0,0-2 2,0 1 0,0 3 1,0-4-1,0 0-2,0-3 1,0 4 0,0-1 0,0-1-1,0-1 1,0-1 0,0 0-1,0 1-1,0 2 1,0-2 0,0 1-1,0-3-9,0-4 1,0 3 0,0 4 0,0 0 2,0-4 0,0 2 0,0-4 0,0 2 11,0 2 0,0 0 1,0-1-1,0 1 2,0 0 1,0-1-1,0 1 1,0 0 3,0-1 0,0 0 0,0-2 1,0-1 4,0 1 1,0 1-1,0 2 1,0-2 8,0-2 1,0 3 0,0-3-1,0 2-8,0 2 0,0-1 1,0 1-1,0 0-12,0-1-1,0 1 1,0 1 0,0 1 7,0 1 0,0 1 0,0-4 1,0-1-3,0 1 0,0 3 0,0 1 0,0-2-6,0-1 1,0 2-1,0 1 1,0-2 6,0-1 0,0-1 1,0 0-1,0 3-11,0 0 0,0 1 0,0-5 0,0 1 4,0 0 1,0 3 0,0 0 0,0 0 0,0-3 1,0 0 0,0 0-1,0-1 0,0 1 1,0-4 0,0 0 0,0 1 0,0 1 0,0 2 0,0-1 0,0-2-4,0-1 0,0-1 0,0 5 1,0 0-2,0-1 1,0-3 0,0 0-1,0 1 3,0 2 0,0-3 0,0-2 0,0 1 2,0 0 1,0-3-1,0 4 1,0-1-1,0 0 1,0 2 0,0-3-1,0 0 1,0 3 0,0-2 0,0 0 1,0-1-11,0 1 1,0-3-1,0 3 1,0-1-9,0 1 1,0-3-1,0 3 1,0-1 3,0 1 1,0-3-1,0 3 1,0-1 7,0 1 1,0-3-1,0 3 1,0-1-4,0 1 1,0-3 0,0 3 0,0-1-17,0 1 1,0-4-1,0 2 1,0-1-22,0 0 1,0 2 0,0-4-1,0 3 27,0-3 0,0 1 0,0 0 1,0 1 17,0-1 0,0 0 0,0 0 0,0 1 10,0-1 1,0 0 0,0-1 0,0 2 4,0-1 0,0 3 0,0-2 0,0 0-1,0 1 1,0-2 0,0 4 0,0-1-10,0 1 1,0-3 0,0 3-1,0-2-6,0-2 1,0-1 0,0-2-1,0 1-15,0 4 0,0-8 1,0 4-1,0-2-8,0 0 1,0 2-1,0 4 8,0 2 0,0-4 1,0 1 47,0 3 1,0-3 0,0 0-4,0-2 0,0-6 0,0 1-19,0 1 1,0-3 0,0 2 9,0 0-38,0-3 1,0 2 6,0-3 0,0-2 11,0 6 0,0-5 0,0 5-62,0 0 7,0 3 0,0-4-47,0 1 60,0-6 4,0 9 1,0-9-49,0 6 76,0-6 101,0 3 1,0-4-14,0 3-60,0-3-86,0 4 40,0-5 1,0 2-38,0 2-12,0-3 16,0 4 1,0-4-39,0 3 147,0-3-75,0 4 1,0-4 278,0 3-140,0-3-120,0 4-75,0-5 23,0 0-16,0 6-34,0-5-95,0 4-113,0-5-417,0 0 0,0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4:37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20205,'-9'0'1360,"2"0"-898,7 0 151,0 0-256,7 0 1,2 0-134,8 0 0,-7 0 1,1 0-66,1 0 1,-3 0 0,2 0-98,2 0 0,1 0-88,2 0 1,0 0 0,0 0 71,0 0 1,0 0-1,1 0 1,-1 0 1,0 0 0,0 0-2,0 0 0,0 0 1,0 0-39,0 0 0,0 0 0,0 0-1,1 0 1,-7 0-1,1 0 88,2 0 1,1 0 44,2 0 1,0 0-22,0 0 0,0 0-53,0 0 1,0 0-48,1 0 0,-7 0 1,1 0 54,2 0 0,-5 0 0,3 0 46,2 0 1,-4 0 0,1 0-33,3 0 0,-4 0 1,2 0-22,1 0 1,-3 0-1,2 0-9,1 0 1,-3 0-1,2 0 103,1 0 0,-3 0 62,2 0 0,0 0 86,5 0 0,-5 0-134,-1 0 1,1 0-76,5 0 1,-5 0-83,0 0 0,-1 0 0,7 0-33,-1 0 1,2 0 0,3 0-1,6 0 86,3 0 0,10 0 0,4 0 0,8 0-235,7 0 1,11 0-1,7 0 1,5 0 72,4 0 0,7 0 0,-2 0 0,4 0 102,2 0 1,-3 0 0,-1 0 0,-1 0 71,1 0 1,-43 0-1,2 0 1,0 0-1,1 0 1,0 0-1,0 0-26,-2 0 0,0 0 1,1 0-1,1 0 0,1 0 1,1 0-1,1 0 0,1 0-35,-1 0 1,1 0-1,2 0 1,0 0 0,-4 0-1,1 0 1,1 0 0,2 0-114,-1 0 1,0 0 0,4 0-1,1 0 1,-1 0 0,0 0-1,-2 0 1,1 0 65,0 0 0,0 0 0,-3 0 1,0 0-1,4 0 0,1 0 1,1 0-1,-1 0 11,1 0 1,-1 0 0,4 0 0,-1 0 0,-5 0 0,-1 0-1,3 0 1,-1 0 11,3 0 1,-1 0 0,0 0 0,1 0 0,3 0-1,0 0 1,-3 0 0,-1 0 0,-1 0 0,1 0 0,0 0 1,1 0-1,1 0 0,2 0 0,0 0 1,1 0-11,0 0 0,0 0 1,-1 0-1,0 0 1,-3 0-1,-1 0 0,0 0 1,1 0-1,-1 0 0,0 0 0,5 0 1,0 0-1,-1 0 0,0 0 1,-3 0-1,-1 0 2,-2 0 0,-1 0 1,3 0-1,-1 0 0,1 0 1,1 0-1,2 0 0,0 0-2,-1 0 0,0 0 0,3 0 0,-2 0 0,-3 0 0,-1 0 1,3 0-1,1 0 83,-1 0 0,0 0 1,2 0-1,0 0 0,-1 0 1,0 0-1,-1 0 0,1 0-45,-2 0 1,0 0 0,2 0 0,0 0 0,2 0 0,0 0 0,1 0 0,0 0-20,0 0 0,1 0 0,-1 0 0,-1 0 0,-3 0 0,-1 0 0,1 0 0,0 0-10,1 0 0,0 0 0,6 0 0,-1 0 1,-2 0-1,0 0 0,-1 0 0,-1 0 8,2 0 1,-2 0 0,-2 0 0,1 0 0,3 0-1,1 0 1,0 0 0,1 0-148,0 0 0,-1 0 0,0 0 0,-1 0 0,-4 0 0,-1 0 0,2 0 0,0 0 149,3 0 1,0 0-1,0 0 1,1 0 0,-1 0-1,-1 0 1,-1 0 0,0 0-9,0 0 0,0 0 1,-2 0-1,1 0 1,3 0-1,1 0 1,0 0-1,1 0-1,0 0 0,-1 0 0,0 0 0,-1 0 0,-4 0 0,-1 0 0,2 0 0,0 0 15,2 0 1,2 0 0,2 0 0,0 0 0,1 0 0,-1 0 0,-1 0 0,-1 0-13,1 0 0,-1 0 1,1 0-1,-1 0 0,2 0 1,1 0-1,-1 0 1,0 0-8,0 0 1,-1 0 0,3 0 0,-1 0 0,-5 0 0,0 0 0,0 0 0,1 0-13,0 0 0,0 0 0,2 0 0,0 0 0,3 0 1,-1 0-1,-1 0 0,-1 0 5,-1 0 1,-1 0-1,-3 0 1,0 0 0,4 0-1,-1 0 1,2 0 0,0 0 7,-1 0 1,1 0-1,-1 0 1,-1 0-1,-4 0 1,-1 0-1,1 0 1,0 0 14,1 0 0,0 0 0,3 0 0,0 0 1,-4 0-1,0 0 0,-1 0 0,-1 0 2,-2 0 1,1 0-1,-2 0 1,1 0-1,3 0 1,1 0-1,-1 0 1,0 0-92,0 0 0,-1 0 1,-1 0-1,-1 0 0,-4 0 1,-1 0-1,1 0 1,0 0 82,1 0 1,0 0 0,3 0-1,0 0 1,-4 0 0,0 0-1,-2 0 1,1 0-11,-3 0 1,1 0 0,-2 0-1,1 0 1,3 0 0,0 0-1,1 0 1,-1 0 7,-1 0 1,1 0 0,-2 0 0,0 0 0,-4 0 0,-1 0 0,1 0-1,1 0 0,1 0 0,0 0 0,0 0 1,-1 0-1,2 0 0,0 0 1,-3 0-1,0 0-16,47 0 0,-1 0 0,-1 0 1,1 0 42,-1 0 1,-6 0-1,-4 0 1,-4 0-2,-2 0 0,6 0 0,0 0 0,-2 0 123,-2 0 0,-1 0 1,1 0-1,1 0-159,-3 0 1,-1 0 0,-10 0-1,7 0 287,2 0 0,3 0 1,-3 0-1,-1 0-281,-2 0 1,-7 0 0,4 0 0,-2 0 192,-1 0 1,1 0 0,-5 0 0,-1 0-203,0 0 0,1 0 1,-1 0-1,-1 0 36,-4 0 0,2 0 0,-6 0 1,2 0-44,4 0 0,0 0 0,0 0 0,-4 0 4,-2 0 1,4 0-1,-5 0 1,-2 0 6,-2 0 0,-2 0 0,1 0 1,-1 0 5,0 0 1,1 0 0,-1 0 0,0 0 1,0 0 0,1 0 1,-1 0-1,-2 0-25,-3 0 0,2 0 0,-6 0 0,1 0 7,-1 0 0,4 0 0,-5 0 0,-3 0-5,-1 0 0,4 0 0,0 0 1,-1 0-11,2 0 0,-5 0 1,4 0-1,-4 0-17,-2 0 0,0 0 0,1 0 0,-1 0-54,0 0 1,-2 0 0,-3 0 0,-4 0 6,1 0 0,-6 0 0,3 0-11,-3 0 1,-7 0 148,-1 0 238,-6 0-207,3 0 1,-5 0-46,3 0 0,-1 0-70,7 0 1,-6 0 0,6 0-5,1 0 1,2 0 0,3 0 0,-1 0 24,0 0 0,2 0 0,1 0 0,3 0 9,-3 0 0,5 0 0,-1 0 1,0 0 3,0 0 1,4 0-1,-5 0 1,-3 0 19,-1 0 1,4 0 0,-1 0 1,-1 0 1,-2 0 0,-2 0 37,0 0 1,0 0 43,0 0 0,-5 0 209,0 0-192,-8 0 0,6 0-113,-3 0 0,-3 0 140,8 0 0,-6 0-60,6 0 1,-6 0-1,6 0 68,2 0 0,1 0 0,2 0-88,0 0 1,0 0-1,0 0 1,0 0-30,0 0 0,-3 0 0,1 0-75,4 0 1,2 0 0,-4 0-1,0 0-60,0 0 0,0 0 0,0 0 21,0 0 0,-5 0 42,0 0 9,0 0-24,5 0 29,0 0 1,0 0 14,0 0 0,-5 0 17,0 0 1,-1 0 9,6 0 1,-5 0-1,0 0-8,1 0 0,3 0 0,1 0-6,0 0 1,0 0 0,0 0 0,0 0-17,0 0 1,-5 0-1,0 0 1,1 0-3,2 0 1,3 0 0,-1 0 7,0 0 1,-5 0 0,-1 0 0,3 0 0,-4 0 57,1 0 0,-4 0 19,5 0 0,-6 0-122,6 0 0,-6 0-15,6 0 1,-6 0 18,6 0 0,0 0-41,5 0 1,-6 0-15,1 0 0,0 0 54,5 0 0,-5 0 0,-1 0 72,3 0 0,-4 0 0,2 0-54,1 0 0,-3 0 0,2 0 6,1 0 0,3 0 1,1 0-26,0 0 0,-5 0 1,-1 0 20,3 0 0,-4 0 20,1 0 1,-4 0 52,5 0-4,-8 0-57,4 0-244,-7 0-231,0 0 740,7 0-250,-5 0-36,5 0-43,-7 0 504,0 0-575,-7 0 64,5 0 44,-5 0 47,7 0-463,0 0 502,7 0-17,-5 0-38,5 0-19,-7 0 1,8 0 21,-7 0 10,7 0 12,-8 0-5,7 0-3,-6 0-3,7 0 0,-8 0 43,0 0-46,7 0-2,-5 0 4,5 0 1,-7 0 50,0 0-98,7 0 20,-5 0 7,5 0 53,-7 0-101,0 0 26,7 0 138,-5 0-27,5 0-9,-7 0-173,0 0 93,7 0-81,-5 0-32,5 0 110,-7 0 1,2 0 6,3 0-19,-3 0-122,5 0-134,-7 0-996,0 0 666,7 0 61,-5 0 118,5 0 52,-7 0 24,0 0 157,7 0 36,-5 0-275,5 0-445,-7 0 894,0 0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4:4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19505,'-9'0'1804,"2"0"-878,7 0 46,0 0-518,7 0 0,-3 0-198,7 0 1,-6 0 0,6 0 48,1 0 0,-3 0 0,2 0-28,1 0 1,3 0 0,1 0-67,0 0 0,0 0 0,0 0-88,0 0 0,0 0 0,0 0 1,1 0-52,-1 0 1,0 0 0,0 0 0,0 0-27,0 0 0,0 0 1,0 0-1,2 0 39,4 0 1,-5 0-1,5 0 1,-4 0-21,-2 0 0,0 0 0,0 0 1,0 0 38,0 0 0,0 0 0,1 0-24,-1 0 1,0 0 0,0 0-23,0 0 0,0 0 1,0 0-18,0 0 0,-5 0 0,0 0 1,1 0-27,2 0 1,3 0 0,-1 0-21,0 0 0,0 0 0,0 0 0,2 0 91,3 0 0,-1 0 1,7 0-1,1 0 33,3 0 1,1 0-1,2 0 1,4 0-201,5 0 1,3 0 0,4 0 0,4 0 1,5 0 1,-2 0 0,4 0-1,3 0 58,4 0 1,2 0-1,-6 0 1,2 0 62,4 0 0,2 0 0,3 0 1,-4 0 11,1 0 1,-4 0 0,9 0-1,2 0 40,-1 0 1,6 0-1,-7 0 1,6 0-25,2 0 1,8 0-1,-1 0 1,2 0-57,3 0 0,0 0 1,1 0-1,-48 0 1,0 0-57,1 0 1,0 0 0,0 0 0,0 0 0,47 0 0,-48 0 0,1 0 2,-1 0 1,1 0 0,6 0 0,-1 0-1,-2 0 1,-1 0 0,0 0 0,0 0 24,0 0 1,0 0-1,-4 0 1,2 0 0,3 0-1,1 0 1,0 0-1,1 0 33,-1 0 1,1 0 0,-1 0 0,0 0 0,-3 0 0,-2 0 0,4 0 0,0 0-43,1 0 0,1 0 0,2 0 0,0 0 0,-1 0 0,0 0 0,-1 0 1,-1 0 32,1 0 1,-1 0 0,0 0 0,-1 0 0,2 0 0,-1 0-1,0 0 1,1 0-13,1 0 1,0 0 0,1 0 0,-1 0 0,-2 0 0,-1 0-1,0 0 1,-1 0-6,2 0 0,-1 0 0,4 0 0,1 0 0,0 0 0,0 0 0,-1 0 0,0 0-15,-1 0 1,1 0-1,-2 0 1,0 0-1,1 0 1,1 0-1,-1 0 1,0 0-5,-1 0 0,1 0 0,1 0 0,0 0 0,-4 0 0,-1 0 0,3 0 0,1 0 29,2 0 1,0 0-1,3 0 1,1 0 0,2 0-1,-1 0 1,-2 0 0,0 0 68,-2 0 0,1 0 0,0 0 0,0 0 0,3 0 0,1 0 0,-2 0 0,1 0-78,-3 0 1,1 0-1,1 0 1,1 0-1,-2 0 1,-1 0-1,3 0 1,-1 0-123,1 0 0,1 0 0,2 0 0,0 0 0,0 0 0,-1 0 0,-1 0 0,0 0 119,1 0 0,-1 0 0,-3 0 0,1 0 0,5 0 0,0 0 0,-1 0 1,0 0-4,0 0 0,0 0 1,0 0-1,0 0 1,-1 0-1,-1 0 0,1 0 1,0 0 2,1 0 1,0 0 0,6 0 0,-1 0-1,-1 0 1,0 0 0,-1 0 0,1 0 47,0 0 0,1 0 0,-3 0 0,0 0 1,1 0-1,1 0 0,0 0 0,1 0-29,-1 0 0,1 0 0,3 0 0,-1 0 0,-5 0 0,-1 0 0,2 0 1,0 0-32,-1 0 0,1 0 0,2 0 0,-1 0 0,3 0 0,-1 0 0,-2 0 0,-1 0 3,-1 0 1,0 0 0,2 0-1,-1 0 1,0 0 0,0 0 0,1 0-1,-1 0-5,0 0 0,0 0 0,-1 0 1,-1 0-1,-1 0 0,-1 0 0,2 0 1,0 0 23,1 0 0,-1 0 0,0 0 1,0 0-1,1 0 0,-2 0 1,-2 0-1,-1 0 2,-1 0 0,1 0 1,2 0-1,0 0 0,2 0 1,0 0-1,0 0 0,-2 0 7,0 0 0,-1 0 1,1 0-1,0 0 0,-3 0 1,0 0-1,2 0 0,0 0-8,2 0 0,0 0 0,2 0 0,0 0 0,-3 0 0,-1 0 0,-2 0 0,1 0-1,-1 0 0,1 0 1,-1 0-1,1 0 1,1 0-1,0 0 1,0 0-1,1 0-4,-2 0 1,0 0-1,3 0 1,-1 0-1,-5 0 1,-1 0 0,2 0-1,0 0 0,0 0 0,-1 0 1,0 0-1,0 0 1,2 0-1,-1 0 1,-1 0-1,0 0 1,-1 0 0,0 0 1,1 0-1,1 0 0,-2 0 1,0 0-1,0 0 0,0 0 4,-1 0 1,1 0-1,2 0 1,0 0 0,-3 0-1,0 0 1,0 0-1,0 0 16,1 0 0,0 0 0,0 0 0,0 0 0,1 0 0,1 0 0,-3 0 0,0 0-14,-2 0 1,1 0 0,-1 0 0,0 0 0,2 0 0,0 0 0,2 0 0,0 0-3,0 0 0,-1 0 1,1 0-1,-2 0 1,-2 0-1,-1 0 1,1 0-1,0 0-21,2 0 1,0 0 0,0 0-1,0 0 1,2 0 0,-2 0 0,-2 0-1,-1 0-16,-1 0 1,1 0-1,-1 0 1,1 0 0,1 0-1,0 0 1,1 0 0,-1 0 33,-1 0 0,0 0 1,3 0-1,-1 0 1,-5 0-1,-1 0 0,2 0 1,-1 0-10,1 0 1,0 0-1,-1 0 1,-1 0-1,2 0 1,0 0 0,-2 0-1,-1 0 1,1 0 0,0 0 1,46 0-1,-46 0 1,0 0-1,-1 0 1,-2 0 13,48 0 1,-47 0 0,0 0-1,41 0 1,4 0-6,2 0 1,-47 0 0,0 0-1,46 0 1,-4 0 0,-3 0 1,-5 0-1,7 0 1,1 0-46,-3 0 1,-1 0 0,-8 0 0,1 0 10,-1 0 1,4 0 0,-2 0-1,-5 0 22,-3 0 0,1 0 0,-4 0 0,1 0 24,-1 0 0,-1 0 1,-5 0-1,-1 0 159,0 0 1,1 0-1,-1 0 1,1 0-147,-1 0 0,-5 0 0,0 0 0,0 0 143,-2 0 1,4 0-1,-7 0 1,-2 0-198,-2 0 1,2 0 0,-2 0 0,-4 0 50,1 0 1,-6 0 0,2 0 0,0 0-24,-2 0 0,-2 0 0,-7 0 0,0 0 18,1 0 1,-1 0 0,0 0-1,0 0 13,0 0 0,1 0 0,1 0 0,1 0-19,3 0 1,0 0 0,-6 0 0,0 0-10,0 0 0,6 0 0,-3 0 0,-2 0 4,-5 0 0,-1 0 1,5 0-1,0 0-26,1 0 1,-7 0 0,1 0 0,0 0 8,-2 0 1,6 0-1,-5 0 1,5 0-19,1 0 0,-5 0 1,0 0-1,1 0 9,3 0 0,-4 0 0,-2 0 0,0 0 14,0 0 1,0 0 0,3 0 0,-3 0 2,-1 0 1,-3 0 0,-3 0 0,2 0 22,1 0 1,1 0 0,-6 0-13,0 0 1,0 0 0,0 0-1,0 0 1,0 0 1,-5 0 0,0 0-1,1 0-8,2 0 1,-3 0 0,0 0 0,1 0-13,3 0 0,-5 0 0,1 0 8,2 0 0,1 0 2,2 0 0,-5 0 33,0 0 0,-6 0 79,6 0-47,-8 0-107,4 0 1,-5 0-158,4 0 97,-5 0 188,7 0-71,-8 0 1,1 0-62,5 0-107,-5 0 55,7 0 1,-7 0-46,5 0 111,-4 0 0,6 0-14,-2 0 93,-4 0 1,7 0-4,-4 0-43,-3 0 0,7 0-107,-4 0 70,-3 0 1,7 0 39,-4 0-20,-3 0 0,7 0-10,-4 0-9,-3 0 1,7 0 64,-4 0-53,-3 0 0,7 0-76,-4 0 97,-3 0 0,7 0-22,-3 0 32,-5 0-49,6 0 0,-5 0-38,4 0 45,-5 0 72,7 0 31,-1 0 0,-4 0-35,8 0-37,-7 0 0,5 0-55,-4 0 0,-2 0-44,8 0 57,-7 0 48,10 0 25,-5 0 1,2 0 6,0 0 0,-6 0 243,6 0-269,-8 0 1,12 0 1,-12 0 32,8 0-31,-8 0-3,5 0 1,-7 0-23,5 0-10,-5 0-28,7 0-155,-8 0 142,0 0 76,7 0-9,-5 0-16,5 0 36,-7 0-10,0 0-42,7 0-134,-5 0 159,5 0 54,-7 0-41,7 0-114,-5 0 53,5 0 2,0 0 50,-5 0 0,7 0-4,-4 0 35,-3 0-18,12 0-13,-12 0 0,7 0-45,-4 0 2,-3 0 1,7 0-56,-4 0 84,-3 0 0,7 0 112,-3 0-85,-5 0 0,8 0-17,-3 0-100,-5 0 15,7 0 1,-7 0-1,5 0 60,-4 0 1,7 0 53,-4 0-4,-3 0 0,7 0 10,-4 0-119,-3 0 1,7 0-43,-4 0 54,-3 0 0,7 0 88,-4 0 12,-3 0-3,12 0 0,-10 0 11,7 0 19,-8 0-99,4 0-125,-7 0 0,2 0-378,3 0-24,-3 0-688,5 0-684,-7 0 1522,0 0 0,8 0 0,0 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4:5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3480 19818,'0'6'521,"0"0"-45,0-3 116,0-2-71,0 4-81,0-5-364,0-5 0,0 3 0,0-5-25,0-1 0,0-1 0,0-2 0,0 1 11,0 0 0,0-1 1,0 1-1,0-1 23,0 1 0,0-4 0,0 0 0,0 1 10,0-2 1,0 3 0,0-3-1,0 0-40,0-2 1,0 1-1,0-1 1,0 1-36,0 0 1,0 2 0,0-2 0,0 0-50,0 0 1,0 2 0,0-2 0,0 1 22,0 2 1,0 1 0,0 2 0,0-1 16,0-3 1,0 4 0,0-2 0,0-1-8,0 2 1,0-1 0,0 0 0,0 0-8,0-2 0,0-1 0,0 2 0,0-2 16,0-1 1,0 0 0,0-3-1,0 3 20,0 1 0,0-3 1,0 2-1,0-2 11,0 1 0,0 0 0,0-3 0,0 2-15,0 0 0,0 1 0,0-3 1,0 2-21,0 1 1,0-1 0,0-2 0,0-2 7,0-3 0,0 3 0,0-2 0,0 2-25,0 1 1,0 0-1,0-1 1,0 0 13,0 2 0,0 2 0,0-2 0,0 0 10,0 0 0,0 5 0,0-6 1,0 1-8,0 1 0,0-2 0,0-1 0,0-1-6,0-1 0,0-2 0,0 3 0,0-2 13,0-2 1,0 3-1,0-3 1,0 2-2,0 2 0,0 0 0,0 0 0,0-1 19,0 0 0,0 3 0,0 0 1,0 0 20,0 0 0,0 0 0,0 1 0,0-1-30,0 0 1,0-1 0,0 0-1,0 0 6,0 3 0,0 1 0,0 0 0,0 1-9,0-2 0,0 4 0,0 1 0,0 2-19,0-2 1,0 1-1,0-3 1,0 1-4,0 2 0,0-2 1,0 0-1,0-1 3,0-2 1,0 3 0,0 0 0,0 1 2,0 0 0,0-5 0,0 3 0,0-1 1,0 0 0,0 4 0,0-2 0,0 0-8,0-2 0,0 0 0,0 1 0,0 1 7,0 3 0,0-3 0,0 1 0,0 0 5,0-1 0,0 3 0,0-2 0,0 2 7,0-2 1,0 2 0,0-3-1,0 2 9,0-1 0,0-1 0,0 2 0,0-2-13,0-1 0,0 2 0,0-3 0,0-2-8,0 0 1,0 1 0,0 2 0,0 0 7,0 0 0,0 0 0,0-3 0,0 3 28,0 1 0,0 1 0,0 4 1,0-2 62,0-2 0,0 5 0,0-4-50,0 1 1,0-2 0,0 1 0,0-1-69,0 2 1,0 0-1,0 2 1,0-1 4,0 1 1,0 0-1,0-1 1,0 1-12,0-1 1,0 1 0,0 0 1,0-1 0,0 1 1,0 0 7,0-1 0,0 1 0,0-1-12,0 1 1,0 3-1,0 0 1,0-1-3,0-1 1,0 2 0,0 0 8,0-1 1,0-1 0,0-2 14,0 1 1,0 3 8,0 0 1,0 0-3,0-3 0,0 3-6,0 0 1,0 3-1,0-3 0,0 1 24,0-5 1,0 4 14,0 0 0,0 4-12,0-4 1,0 3-15,0-2 1,0 2 3,0-3 1,0 4-1,0-4 1,0 3 0,0-3 1,0 4-11,0-4 0,0 4-6,0-4 21,0 4 1,0-2 8,0 1 5,0 3 1,0-5-25,0 3 1,0 0-174,0-4-16,0 5 1,0-4-425,0 3-158,0 2 194,0-8 1,0 6-303,0-4 1,0 4 863,0-4 0,0 0 0,0-3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5:02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4747 20079,'0'-6'526,"0"0"-239,0 3 1,0 0 38,0-3 0,0 2-171,0-3 1,0 4 0,0-4-9,0-1 1,0 2-1,0-1 1,0-1 4,0-1 0,0-2 0,0 1 0,0 0-22,0-1 1,0-3 0,0-1 0,0 0-29,0 0 0,0-3 0,0 0 0,0-1-66,0-2 1,0 0-1,0 1 1,0-1-13,0 0 0,0-1 0,0-1 0,0-2 21,0-2 1,0 1 0,0-3 0,0 2-23,0 2 1,0-4 0,0 2 0,0 0-48,0-1 0,0 4 0,0-3 0,0 1 15,0-1 0,0-1 1,0-3-1,0 0 0,0 0 0,0-1 1,0-2-1,0-1-14,0 2 1,0 1 0,0 1 0,0-1 15,0 1 1,0 0 0,0 1 0,0 1 53,0 2 0,0-2 0,0-5 1,0 0 55,0 0 0,0 1 1,0-1-1,0-3-96,0-3 0,0 1 1,0-6-1,0 2-37,0 1 0,0 0 0,0-1 1,0 0 47,0 3 1,0 5 0,0-1 0,0 2 28,0-1 1,0 1 0,0 2-1,0 0-11,0-3 0,0-3 1,0-5-1,0-4-60,0 0 0,0-5 0,0-4 1,0-3-39,0-5 0,0 8 1,0 0-1,0 9 28,0 4 1,0 6 0,0 4 0,0 4 80,0 5 1,0-3 0,0 1 0,0-3-6,0-2 0,0 2 0,0-7 0,0 1-48,0 1 1,0-7 0,0 2 0,0-2-30,0 0 1,0 7 0,0-1 0,0 2 20,0-2 0,0 7 0,0 1 0,0 3 10,0 4 1,0-1 0,0 0 0,0 0 16,0 1 1,0-5-1,0 1 1,0 0 12,0-2 1,0 1 0,0-4 0,0 3 23,0 0 0,0 1 1,0 2-1,0-1 51,0 0 1,0 6 0,0 2 0,0 0-10,0 0 0,0-1 0,0 0 0,0 2-11,0 0 0,0 2 1,0-3-1,0 0-75,0 0 1,0 2 0,0-2 0,0 0-45,0 0 1,0-1 0,0-1 0,0 2 22,0 1 1,0-3-1,0 5 1,0 0 35,0 1 1,0 2-1,0 0 1,0-1 15,0 1 0,0 3 0,0 0-18,0-1 0,0-1 0,0-2 0,0 1-22,0 0 0,0-1 0,0 1 0,0-1-4,0 1 0,0 0 0,0-1 0,0 1-1,0-1 0,0 1 0,0 0 3,0-1 0,0 4 1,0 0 2,0-1 0,0 3 0,0-2 2,0-1 0,0-2 0,0 0 0,0 0 0,0-1 0,0 1 25,0-1 0,0 1 0,0 0 34,0-1 1,0 4 0,0 0-20,0-1 0,0 3 0,0-2 23,0-1 1,0 2-27,0-1 0,0 3-12,0-3 0,0 1 30,0-5 11,0 5 1,0 1 91,0 1 1,0 3-80,0-4-1258,0 5-637,0-4-1486,0 3 3302,0-4 0,0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3:2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20571,'-6'0'2789,"0"0"-1258,4 0-824,-2 0 0,11 0-415,2 0 0,2 0 0,-3 0 0,1 0-98,0 0 1,0 0 0,1 0 0,0 0-25,2 0 1,3 0 0,-3 0 0,2 0 2,2 0 1,-3 0-1,2 0 1,0 0-70,2 0 1,-2 0 0,-1 0 0,2 0-21,0 0 1,-1 0 0,0 0 0,-1 0-57,0 0 0,3 0 0,-4 0 0,2 0-29,0 0 1,-4 0-1,4 0 1,0 0-2,-2 0 0,3 0 0,-4 0 0,1 0 3,0 0 1,1 0 0,-1 0 0,0 0 12,-1 0 0,1 0 0,-2 0 0,1 0 21,-2 0 1,1 0 0,0 0 0,1 0 11,-2 0 1,0 0 0,0 0 0,0 0-47,2 0 0,0 0 0,-3 0 1,-1 0 31,1 0 1,0 0 0,0 0 0,0 0-120,-1 0 1,1 0-1,0 0 1,0 0 91,-1 0 0,-2 0 0,0 0 84,1 0 1,1 0-63,1 0 0,-1 0-19,1 0 0,-3 0-3,0 0 1,-3 0 178,3 0-131,-1 0 0,1 0-50,0 0-56,-4 0-29,6 0 22,-7 0 1,4 0-67,-2 0 61,-2 0 75,6 0-43,-6 0 0,4 0-49,-2 0 1,-1 0-42,4 0 14,-4 0 1,3 0 63,-2 0 0,-1 0-1,4 0 49,-4 0-45,5 0 28,-2 0-56,4 0 0,-3 0 19,0 0 0,-3 0-6,3 0 0,-4 0 55,4 0 1,-3 0 32,3 0-41,-4 0 0,3 0 6,-2 0 55,-2 0 53,7 0-44,-7 0-37,2 0 191,1 0-127,-3 0-78,3 0-80,0 0-75,-3 0 97,3 0 23,0 0 6,-3 0-29,3 0-45,0 0-42,-3 0-2039,3 0 0,-4 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5:07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1101 1 19891,'-6'0'2646,"2"0"-1870,4 0-545,-5 0 0,3 0-71,-5 0 1,4 0 0,-4 0-97,-1 0 1,-2 0 0,0 0-11,0 0 0,-1 0 0,0 0 0,-2 0 28,-1 0 1,-1 0-1,2 0 1,-2 0-16,-1 0 1,0 0-1,-2 0 1,0 0 5,0 0 1,-1 0 0,1 0 0,2 0 17,1 0 1,-4 0 0,3 0 0,-1 0-38,-1 0 1,2 0-1,-2 0 1,1 0-46,-2 0 1,1 0 0,-1 0-1,2 0 23,-2 0 0,0 0 1,-2 0-1,0 0 8,0 0 1,2 0 0,0 0 0,2 0 19,-1 0 1,-1 0-1,2 0 1,2 0-14,0 0 1,2 0 0,-4 0 0,-1 0 10,2 0 0,0 0 0,3 0 1,-2 0-17,-1 0 0,0 0 1,-1 0-1,2 0-24,0 0 0,3 0 0,-2 0 1,3 0-41,0 0 1,1 0 0,0 0-14,-1 0 1,1 0 30,0 0 1,-1 0 50,1 0 0,3 0 58,0 0 1,3 0-11,-2 0 1,2 0 6,-3 0-41,5 0-238,-3 0-1369,5 0 0,5 0 1,1 0-1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5:1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582 0 19808,'-6'0'758,"1"0"-118,1 0 164,3 0-423,-4 0 1,4 0-167,-2 0 0,0 0-108,-3 0 0,2 0-78,-3 0 1,0 0 0,-3 0 41,-1 0 1,1 0-1,0 0-27,-1 0 1,1 0-1,0 0 25,-1 0 0,-3 0 0,0 0-47,2 0 0,0 0 1,2 0-1,-1 0 15,1 0 0,0 0 1,-1 0 6,1 0 0,0 0 0,-1 0 0,1 0 12,-1 0 0,1 0 1,0 0 12,-1 0 0,1 0 0,-1 0 5,1 0 0,0 0 0,-1 0 7,1 0 0,-1 0-55,1 0 1,0 0 0,-1 0-19,1 0 0,0 0-32,-1 0 0,1 0 5,-1 0 1,1 0 24,0 0 1,3 0 0,0 0 0,-1 0 1,2 0-48,-1 0 1,4 0-41,-4 0 0,3 0 36,-3 0 0,4 0 27,-4 0 0,3 0-21,-3 0 75,5 0-17,-2 0-1322,4 0 454,4 0-640,-3 0 1488,4 0 0,0 0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5:24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17 19997,'5'-5'1344,"-2"-1"55,-2 5-1105,-1-3 1,0 5-1,0 2-190,0 2 1,0 2-1,0 3 1,0 0-54,0 1 0,-4 2 0,-1-1 0,0 0-80,-1 0 1,2 2 0,-3 0-1,2 1 32,-1-2 0,-1 2 1,1-3-1,0 0-68,0 0 0,1-1 0,1-3 33,0 0 0,0-3-7,2-3 196,1-1 89,-3-1 1,5-2-12,2-1 0,-1 0-112,3 3 1,-2 0 110,2 0-126,-3 0 0,5 1-45,-1 2 1,-1 1-1,-1 4 15,0 1 1,1 0-1,-1 1 1,0 1-28,3-1 0,-3 0 0,2 0 1,-1 2-76,0 1 0,2-3 0,-2 1 0,0-2-190,1-1 1,-4 0-1,3 0-833,-1 1 0,-1-2 1047,0-2 0,-2-1 0,3-4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7:11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20910,'-3'0'4225,"0"0"-3895,0 0 0,1 0-196,-2 0 1,3 3 0,-2 1-1,1 0-40,0 0 0,-1 0-1,1 3 1,-1 0-222,0 1 0,1 0 0,-2 0 1,1-1-1,-1 0 1,2-1 0,-2 1 0,1-1 97,-1 0 0,2 1 0,-1-1 157,0 1 1,0-2 0,1 0 364,0 0 135,0-4-62,2 2 0,1-7-447,1-1 1,-1 0 0,2 4 36,-1-1 0,0 0-15,2 2 1,-3 0 0,2 2-81,0 0 1,-1 3 0,1-1-17,0 2 1,1-2 0,-1 0 0,0 1-22,0 1 0,1 0 0,-1 1 0,1-1-232,1 1 0,-2-2 0,1 0 0,-1 0-350,1 0 0,-1 0 0,2 1 1,-1-1-593,-1-1 1,-1-2 1150,-2 3 0,3-4 0,0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7:5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20081,'0'-4'805,"0"1"1,0 4-740,0 1 1,0 0 0,0 2-34,0 1 0,0 1 0,0 0-41,0 0 1,0 1 0,0-1-1,0 1 21,0-1 0,0 3 0,0-1 0,0 1-23,0 0 0,0-2 1,0 2-1,0 0-8,0 0 0,0 1 0,0-1 1,0-1 6,0-1 1,0 0 0,0 1 0,0 0 44,0 0 0,0-1 0,0 0 1,0-1-27,0 0 0,0 1 1,0-1-1,0 1-6,0-1 0,0 1 1,0-1-1,0 0-3,0 1 1,0-1 0,0 1 0,0-1 5,0 0 1,0 1 0,0-1 0,0 1 0,0-1 0,0 1 0,0-1 0,0 0-1,0 1 1,0-3 0,0 0 0,0 1 4,0 1 0,0 0 1,0 1-15,0-1 0,0 1 0,0-1-5,0 0 0,0 1 0,0-1-8,0 1 1,0-1 0,0 1 15,0-1 1,0 0 0,0 1 0,0-1 13,0 1 0,0-3 0,0 0-32,0 1 0,0 1-28,0 0 0,0 1 8,0-1 1,0 1 72,0-1 1,0-2 18,0 1 1,0-1 1,0 2 0,0-2-59,0 1 0,0-3-151,0 2 81,0 0 1,0 3 66,0-1 1,0-1 14,0-1 1,0-2 6,0 2 1,0 1-28,0 1 0,0-2-21,0 0 0,0-1 11,0 1 1,0-2-14,0 2 0,0-2 17,0 3 1,0-3 9,0 2 5,0-2-4,0 3 1,0-3 8,0 2 1,0-2 1,0 2-59,0-2-625,0 1 528,0-1-182,0-1 55,0 2 0,0-3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8:16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18451,'0'-4'705,"0"1"-329,0 0-145,0 3 1,0-4 173,0 2-105,0 1-64,0-2-167,0 9 0,0-4 0,0 5 0,0-1-31,0 0 1,0 0 0,0 1 0,0 0-25,0-1 1,0 4 0,0 0-1,0 1 5,0 1 1,0-1 0,0 2-1,0 0-20,0 1 0,0 1 0,0 1 0,0-1-8,0-1 0,0 1 1,0 1-1,0-1-9,0-1 1,0-1-1,0 1 1,0-2 23,0-1 0,0 2 0,0-2 1,0 1-20,0-1 1,0 1 0,0-2 0,0-1 10,0 1 1,0 1 0,0-2-1,0 0 1,0 0 0,0-1 0,0 1 0,0-2 1,0 0 0,0 0 0,0 0 0,0 1 0,0 1 0,0-2 0,0-1-2,0 2 0,0 0 1,0-1-1,0-1-1,0 1 0,0-3 0,0 1-51,0 0 0,0-1-19,0 0 0,0 1 18,0 1 0,0-1-71,0-1-18,0-2 184,0 1-31,0 0 8,0-3 304,0 3-289,0 0-29,0-2 1,0 3-67,0-2-16,0-1 3,0 2-50,0 0 61,0-3 1,0 4-22,0-2 41,0-1 1,0 3 12,0-2 0,0-1 1,0 4-31,0 0 1,0-1 0,0 0-219,0 1 0,0-1-454,0 1 734,0-4 0,0 5 0,0-2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8:19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20825,'0'4'2148,"0"-2"-1452,0-2-660,3 0 0,-3 1 1,3 1-56,0 0 0,1 3 4,2-1 1,1 1 0,-2 0 0,0-1-150,0-2 1,-3 3-1,2-3 1,0 0 31,0 1 0,1-2 0,-2 3 113,0-1 0,-1 1 1,2-1-1,-1 0-21,1-1 0,-2 3 41,2 0 12,-2-2 1,1-1-29,0-2 0,-3-2 0,2-3 131,-1 0 0,0-2 0,0 1 189,1-1 0,1 1 1,-3 0-1,2-1-132,0 1 0,2 1 1,-2 1-1,0-1-174,1-1 0,-1 0 1,1 0-304,0-1 1,0 3 0,-2 0-1508,1-1 334,3 2 1477,-4-3 0,5 5 0,-3-1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58:20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90 20026,'-1'4'139,"-1"-2"843,0 1-379,0-2-449,2 2 1,3-4-1,1-1-65,2-2 1,0-2 0,0 0 0,-1-1-38,-1 1 1,1-1 0,0 1 0,0 0-14,0-1 0,-3 1 1,1 1-1,1 1-49,-1-1 0,0 2 0,0-2 44,0 0 0,1 2 71,-2-1 0,1 2 22,-1 0 0,0 1-73,2 1 0,-2 3 0,2 1-30,-1 2 1,-1-2 0,0 1 0,1 0-1,0 0 1,-1 0 0,2-1-1,0 1-4,-1 1 0,-1 0 0,2 0 1,-1 1-48,1-1 1,0-2-1,1 1-328,-1 0 0,-2 0 0,2 0-1408,-2-1 1763,3-3 0,-1 2 0,2-3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3:3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20847,'0'-5'3432,"0"1"-1563,0 4-1643,0 8 0,0-5 0,0 6-124,0-1 1,0-3 0,0 0-1,0 2-37,0 1 0,0-1 1,0 2 22,0 3 0,0 0 1,0 0-1,0-1 2,0 0 1,0-1-1,0 2 1,0-2-34,0 2 0,0-2 0,0 2 1,0-2-23,0 2 0,0-2 0,0 1 0,0-1-9,0-1 0,0 3 1,0-1-1,0 0-11,0-1 0,0-1 0,0-1 0,0 1 6,0 0 1,0 1 0,0 0 0,0 2-6,0-1 0,0-1 0,0-1-10,0 3 1,0-5 0,0 2 0,0-1 9,0-1 1,0 2 0,0 0 2,0 0 0,0-1 0,0 1 0,0 0-29,0 0 1,0 0 0,0-1 7,0 1 0,0 0 1,0 0 3,0-1 1,0 1 0,0 0-5,0 0 0,0 0 0,0-1 1,0 1 1,0 0-1,0 0 12,0 0 0,0-1 1,0 1-1,0 0 7,0 0 0,0-4 0,0 1 0,0 1-8,0 1 0,0 1 0,0 0 1,0-1 0,0 1 0,0 1 2,0 2 1,0-6 0,0 3 0,0-1-17,0 0 0,0 1 0,0-1 0,0 1 0,0 0 1,0 0 0,0 0 1,0 3 1,0-2 0,0 2 0,0-3-6,0 0 1,0-2 0,0 1 1,0 1 1,0 2 0,0-2 0,0 0 5,0 0 0,0-1 1,0 1-1,0 0 12,0 0 0,0-3 0,0 2 0,0 2-7,0 0 1,0-3 0,0-2-1,0 2 26,0 1 0,0 1 0,0 0 0,0-1-39,0 1 1,0 0-1,0 0-1,0 0 1,0-1 0,0 1 6,0 0 1,0 0 0,0-1 0,0 1 3,0 0 1,0-3 0,0 0-30,0 1 0,0 0-31,0 2 1,0-3-1,0 0 29,0 1 1,0-2 0,0 0 10,0 2 0,0-2 0,0 1 22,0 1 1,0-2 0,0 1-8,0 0 0,0-1-81,0 1 0,0 0 18,0 3 1,0-3 47,0-1 0,0-2 33,0 3 0,0-3-19,0 3 1,0-3-99,0 3 0,0-3-89,0 3 74,0-5 114,0 7-77,0-3 0,0 4-142,0 0 117,0-4 47,0 2 29,0-2 1,0 4-28,0 0 0,0-3 10,0 0 1,0-4-64,0 4-52,0 0 37,0 3 83,0 0-9,0 0 13,0-1 0,0 1 21,0 0 1,0-3-10,0 0 1,0-4-15,0 4 0,0-3-48,0 3 38,0 0 0,0 3-4,0 0 0,0-4 9,0 1 1,0-3 6,0 3 1,0 0 8,0 3 0,0-3 37,0-1 1,0-2 6,0 3 0,0-3-2,0 3 0,0-3-13,0 3 1,0-3 0,0 2 22,0-3-36,0 6 1,0-6-106,0 4 3,0-4 80,0 2-44,0-4 309,0 4-169,0-3 243,0 3-460,0 0-42,0-3-746,0 2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3:44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1660 126 20574,'-5'0'3010,"1"0"1051,4 0-3564,-4 0-272,3 0 1,-4 0-55,3 0 1,0 0 162,-4 0 0,0 0-155,-3 0 0,0 0 0,1 0-48,-1 0 1,0 0-1,0 0-91,0 0 0,1 0 1,-1 0-1,0 0 37,0 0 0,3 0 1,1 0-1,-2 0 42,-1 0 1,-1 0-1,0 0 1,1 0 24,-1 0 0,3 0 1,0 0-1,-1 0-12,0 0 1,-2 0 0,0 0 0,0 0-75,0 0 1,1 0 0,-1 0-59,0 0 0,0 0 0,0 0 0,1 0 0,-1 0 0,0 0 0,0 0 0,4 0 0,-1 0 0,-1 0 0,-1 0 0,-1 0 0,0 0 0,1 0 0,-1 0 0,0 0 0,0 0 0,1 0 0,2 0 0,0 0 0,-1 0 0,-1 0 0,-1 0 0,1 0 0,-1 0 0,0 0 0,0 0 0,1 0 0,2 0 0,0 0 0,-1 0 0,-1 0 0,-1 0 0,1 0 0,-1 0 0,0 0 0,0 0 0,1 0 0,-2 0 0,-1 0 0,-1 0 0,2 0 0,-4 0 0,-1 0 0,-1 0 0,-2 0 0,0 0 0,-2 0 0,-1 0 0,-2 0 0,1 0 0,-3 0 0,2 0 0,-1 0 0,1 0 0,0 0 0,-1 0 0,2 0 0,1 0 0,3 0 0,0 0 0,1 0 0,-1 0 0,2 0 0,0 0 0,1 0 0,4 0 0,-3 0 0,0 0 0,1 0 0,1 0 0,-2 0 0,1 0 0,-1 0 0,3 0 0,0 0 0,1 0 0,1 0 0,-3 0 0,1 0 0,0 0 0,1 0 0,1 0 0,1 0 0,-1 0 0,0 0 0,0 0 0,1 0 0,-1 0 0,0 0 0,0 0 0,0 0 0,1 0 0,2 0 0,0 0 0,-1 0 0,-1 0 0,0 0 0,-1 0 0,0 0 0,0 0 0,0 0 0,1 0 0,-1 0 0,0 0 0,0 0 0,1 0 0,-1 0 0,0 0 0,0 0 0,3 0 0,0 0 0,0 0 0,1 0 0,-1 0 0,3 0 0,-3 0 0,3 0 0,-3 0 0,4 0 0,-1 0 0,3 0 0,-4 0 0,3 0 0,-4 0 0,2 0 0,1 0 0,-4 0 0,4 0 0,-3 0 0,2 0 0,1 0 0,-4 0 0,5 0 0,-4 0 0,2 0 0,2 0 0,-4 0 0,2 0 0,2 0-1326,-3 0 0,4 0 0</inkml:trace>
  <inkml:trace contextRef="#ctx0" brushRef="#br0" timeOffset="2550">62 9 20590,'0'-5'3921,"0"1"-3558,0 4 0,-1 7-548,-2 2 0,1 1 0,-3-1 104,2 0 0,-3 0 0,2-1 0,0-2 67,0 0 0,0-1 0,2 2 0,-1-1 108,1 1 0,-2-2 220,1 0-206,-3 1 1,5 0 184,-2 0 122,2-4-52,1 2-23,0-4-151,4 0 0,-2 0-300,3 0 0,-2 0 137,3 0 1,-3 4 127,3 2 0,-3-2-103,3 2 0,-3-1 1,2 2-1,-1-2-78,1-1 1,-2 2 0,2-2-59,-1 0 1,0 1 0,-2 2-116,1-1 0,3-3-814,-3 3-1141,3 0 2155,-5-2 0,3 0 0,-4-4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6:43:5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20436,'-5'0'3434,"1"0"-2340,4 0 1,7 0 0,1 0-824,2 0 1,0 0-1,-1 0 1,-1 0-122,1 0 1,0 0-1,0 0 1,0 0-98,-1 0 1,1 0 0,0 0 0,1 0-37,1 0 0,-1 0 1,2 0-1,-2 0 48,-2 0 1,1 0 0,0 0-1,0 0 33,-1 0 1,4 0 0,0 0-62,-1 0 1,-2 0 0,0 0 0,0 0-53,0 0 0,-1 0 0,1 0-5,0 0 0,0 0 0,0 0 0,-1 0 34,1 0 1,0 0-1,0 0 1,-1 0 14,1 0 0,-3 0 0,0 0 0,1 0 6,1 0 1,0 0 0,1 0 0,0 0-40,0 0 0,-1 0 1,2 0-1,1 0-57,1 0 1,-1 0 0,-2 0 0,0 0-22,0 0 1,2 0 0,1 0-1,-1 0 28,-1 0 0,-2 0 0,1 0 0,0 0 49,0 0 0,-1 0 0,1 0 0,0 0 8,0 0 1,0 0 0,-1 0 1,1 0 0,0 0 0,0 0 0,0 0-3,-1 0 1,1 0 0,0 0 0,0 0 23,-1 0 1,1 0 0,0 0 0,0 0 38,0 0 1,-1 0 0,1 0-1,0 0 18,0 0 1,-1 0-1,2 0 1,1 0-78,1 0 0,-1 0 1,-2 0-1,1 0-29,2 0 1,-3 0-1,4 0 1,-1 0-4,-1 0 0,4 0 1,-3 0-1,-2 0 15,0 0 1,2 0 0,0 0-1,-2 0 29,0 0 0,0 0 0,1 0 1,0 0 9,0 0 0,-1 0 1,-1 0-1,-1 0-15,1 0 1,0 0 0,0 0 0,-1 0-21,1 0 0,0 0 0,0 0 0,0 0-4,-1 0 0,1 0 0,0 0 0,0 0 56,-1 0 0,1 0 1,0 0-1,0 0 0,0 0 0,-4 0 1,1 0-1,1 0-18,1 0 0,1 0 0,-1 0 0,1 0-1,0 0 1,0 0-1,0 0 1,-1 0-23,1 0 1,-3 0 0,0 0-1,1 0-27,1 0 1,0 0 0,1 0 0,0 0 5,0 0 1,-1 0 0,1 0 28,0 0 0,0 0 1,0 0-1,-1 0-16,1 0 1,-3 0 0,0 0 0,1 0 78,0 0 1,-1 0 0,0 0-1,1 0-75,1 0 0,-2 0 0,-1 0 0,2 0-14,1 0 0,-2 0 0,0 0-1,1 0 1,0 0 0,2 0 2,0 0 0,0 0 0,0 0 2,-1 0 1,-2 0-1,0 0 6,1 0 0,-2 0 0,1 0 1,0 0 0,-1 0 0,1 0 41,1 0 0,-2 0-36,1 0 1,0 0-7,2 0 1,-2 0 21,0 0 0,-3 0 47,3 0 0,-3 0 77,3 0-77,-4 0-31,5 0 16,-6 0 1,4 0 123,-2 0-24,-2 0-215,3 0-466,0 0 432,-3 0 0,4 0 21,-2 0 255,-2 0 99,3 0-229,-1 0-88,-2 0-1586,3 0 1597,0 0 1,-2 0-101,4 0 1,-3 0 104,3 0 0,-3 0 22,3 0 0,-3 0 11,2 0 0,-2 0 107,3 0-61,-4 0 1,3 0 75,-2 0-96,-2 0-2101,3 0 0,-4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2F5C72-1941-0CC0-6F1B-DE57B3C8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3FB301-4E6D-C355-BA0E-DBDE481CF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B8C927-2743-8A14-1620-80C8C5D7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4784AC-14A4-11BE-7217-AB309906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813A36-BDD9-22EF-F4CB-5544AB6E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33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C7E19-5B05-42CB-F235-7106CBA0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EEC96C5-F981-34BE-8C0D-3E6AB5C29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F919CC-0BF3-BB2D-791C-A9331B76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9A764D-9603-A4FC-90CA-D90599BA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AEF9BA-3494-3DCD-4D29-184015F7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64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30B01F2-EC20-521B-EB53-7599A86BA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C22A0-326D-A368-C342-7B66F5750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5115C9-5D28-1957-EAAA-4F5B7F28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0C0B75-AFDF-8AAF-BA1D-2E86229C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90682A-98EE-936D-5681-0EBCDD96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7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187831-388E-5234-7FD9-4AA62F4C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A3C99F-94A6-A70B-BC49-FF9C99734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B4DE9A-767E-ACC8-3577-D94F7F34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FA82B2-11E2-3F82-8652-4BA133845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CD81B7-3FE3-A957-8E56-4285BC32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57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30B59-4B0D-89EE-773F-FEBE12E3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1DDD27-DECA-5FCA-67E9-CDDE810ED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B9F6B1-F199-2B61-99D9-CD4F8F0A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31EE03-5BC2-26DF-0833-48FE1303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4FA166-66A6-FB96-DFCF-EAA036D4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90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08BE8-7765-5520-C56C-DB977CE7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13F2A5-B25D-969F-2D9E-B9BEA9A74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BB9CD0-D960-3AD1-8C71-CD53FEE56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E216E1-33FE-D7A8-D5B7-BAF90C4B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5F741C-9F5C-5BB5-62D6-1C8409AE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1716CB-54F9-C075-D787-20444D8B9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73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B253F-11C1-3778-C799-BD20E96D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A5A0C6-6C08-B78C-E97F-4DE26E23D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F442D5-CA65-DFD6-9F4F-401D126B1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E69BAB-AD6D-3033-FF95-6FE3EC49D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C4174A-3FAB-14D7-518C-A414C79E9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C73B560-0A8F-23DC-AF03-DEE01F552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BBBBE2-08BF-B680-FFE1-5924246D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FC41AD-4C8D-402E-EA04-940F01DA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24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59516-E72D-88B3-FE14-656DB201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9BC10D7-3034-6964-B869-F4D403EF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BA69FE-B1DC-4DAB-A608-99AA9E42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029F14-9928-EA5A-6D65-06D5EE6F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38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DB06DD-C99E-F5C8-FB89-DD3488322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459C249-0070-1809-B490-D5FC7E17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E41249-4C1C-BD08-0F88-E0072CE6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57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A8E22-E5E6-4C95-B7BD-FF6A9F1F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DAE731-EAB0-0283-0FC3-70881AFFE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4AA80D-788F-F0E9-8BCA-311590890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A0B31F-A2FB-4EAB-D3F4-0E810FC8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664E1D-4770-E031-6A16-52E69BE7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2EA4D-4FBD-6539-E98F-FAB0E168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04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CC63E-2B7A-7D7D-8E39-C8E6E22B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0628B3B-455F-1C8F-883F-2079C5FA7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E433A0-981B-C715-A6C7-676537109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3DDDCD-5DA2-D045-2D70-80765E8E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2C8705-C161-5FDA-2EE3-799EB945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50F79D-8097-794C-27D7-95046CEB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50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1B48A3C-A359-994C-3555-0ED89DB6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11696D-6F55-4300-73A8-B11F2C3E6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04ECAC-EAB9-E857-6F62-BE4BA1F1F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F4CCA-CBFF-4E62-B232-BCE8C117434C}" type="datetimeFigureOut">
              <a:rPr lang="zh-TW" altLang="en-US" smtClean="0"/>
              <a:t>2024/11/28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8D7351-2E36-0466-3E07-B4B89238B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3F4873-7F9E-69C4-7014-55FE6B917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11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customXml" Target="../ink/ink8.xml"/><Relationship Id="rId42" Type="http://schemas.openxmlformats.org/officeDocument/2006/relationships/image" Target="../media/image29.png"/><Relationship Id="rId63" Type="http://schemas.openxmlformats.org/officeDocument/2006/relationships/image" Target="../media/image39.png"/><Relationship Id="rId84" Type="http://schemas.openxmlformats.org/officeDocument/2006/relationships/image" Target="../media/image49.png"/><Relationship Id="rId16" Type="http://schemas.openxmlformats.org/officeDocument/2006/relationships/image" Target="../media/image16.png"/><Relationship Id="rId107" Type="http://schemas.openxmlformats.org/officeDocument/2006/relationships/image" Target="../media/image60.png"/><Relationship Id="rId11" Type="http://schemas.openxmlformats.org/officeDocument/2006/relationships/customXml" Target="../ink/ink3.xml"/><Relationship Id="rId32" Type="http://schemas.openxmlformats.org/officeDocument/2006/relationships/image" Target="../media/image24.png"/><Relationship Id="rId37" Type="http://schemas.openxmlformats.org/officeDocument/2006/relationships/customXml" Target="../ink/ink16.xml"/><Relationship Id="rId53" Type="http://schemas.openxmlformats.org/officeDocument/2006/relationships/image" Target="../media/image34.png"/><Relationship Id="rId58" Type="http://schemas.openxmlformats.org/officeDocument/2006/relationships/customXml" Target="../ink/ink27.xml"/><Relationship Id="rId74" Type="http://schemas.openxmlformats.org/officeDocument/2006/relationships/image" Target="../media/image44.png"/><Relationship Id="rId79" Type="http://schemas.openxmlformats.org/officeDocument/2006/relationships/customXml" Target="../ink/ink38.xml"/><Relationship Id="rId102" Type="http://schemas.openxmlformats.org/officeDocument/2006/relationships/customXml" Target="../ink/ink50.xml"/><Relationship Id="rId123" Type="http://schemas.openxmlformats.org/officeDocument/2006/relationships/image" Target="../media/image68.png"/><Relationship Id="rId128" Type="http://schemas.openxmlformats.org/officeDocument/2006/relationships/customXml" Target="../ink/ink63.xml"/><Relationship Id="rId5" Type="http://schemas.openxmlformats.org/officeDocument/2006/relationships/image" Target="../media/image10.png"/><Relationship Id="rId90" Type="http://schemas.openxmlformats.org/officeDocument/2006/relationships/customXml" Target="../ink/ink44.xml"/><Relationship Id="rId95" Type="http://schemas.openxmlformats.org/officeDocument/2006/relationships/image" Target="../media/image54.png"/><Relationship Id="rId22" Type="http://schemas.openxmlformats.org/officeDocument/2006/relationships/image" Target="../media/image19.png"/><Relationship Id="rId27" Type="http://schemas.openxmlformats.org/officeDocument/2006/relationships/customXml" Target="../ink/ink11.xml"/><Relationship Id="rId43" Type="http://schemas.openxmlformats.org/officeDocument/2006/relationships/customXml" Target="../ink/ink19.xml"/><Relationship Id="rId48" Type="http://schemas.openxmlformats.org/officeDocument/2006/relationships/customXml" Target="../ink/ink22.xml"/><Relationship Id="rId64" Type="http://schemas.openxmlformats.org/officeDocument/2006/relationships/customXml" Target="../ink/ink30.xml"/><Relationship Id="rId69" Type="http://schemas.openxmlformats.org/officeDocument/2006/relationships/image" Target="../media/image42.png"/><Relationship Id="rId113" Type="http://schemas.openxmlformats.org/officeDocument/2006/relationships/image" Target="../media/image63.png"/><Relationship Id="rId118" Type="http://schemas.openxmlformats.org/officeDocument/2006/relationships/customXml" Target="../ink/ink58.xml"/><Relationship Id="rId134" Type="http://schemas.openxmlformats.org/officeDocument/2006/relationships/customXml" Target="../ink/ink66.xml"/><Relationship Id="rId80" Type="http://schemas.openxmlformats.org/officeDocument/2006/relationships/image" Target="../media/image47.png"/><Relationship Id="rId85" Type="http://schemas.openxmlformats.org/officeDocument/2006/relationships/customXml" Target="../ink/ink41.xml"/><Relationship Id="rId12" Type="http://schemas.openxmlformats.org/officeDocument/2006/relationships/image" Target="../media/image14.png"/><Relationship Id="rId17" Type="http://schemas.openxmlformats.org/officeDocument/2006/relationships/customXml" Target="../ink/ink6.xml"/><Relationship Id="rId33" Type="http://schemas.openxmlformats.org/officeDocument/2006/relationships/customXml" Target="../ink/ink14.xml"/><Relationship Id="rId38" Type="http://schemas.openxmlformats.org/officeDocument/2006/relationships/image" Target="../media/image27.png"/><Relationship Id="rId59" Type="http://schemas.openxmlformats.org/officeDocument/2006/relationships/image" Target="../media/image37.png"/><Relationship Id="rId103" Type="http://schemas.openxmlformats.org/officeDocument/2006/relationships/image" Target="../media/image58.png"/><Relationship Id="rId108" Type="http://schemas.openxmlformats.org/officeDocument/2006/relationships/customXml" Target="../ink/ink53.xml"/><Relationship Id="rId124" Type="http://schemas.openxmlformats.org/officeDocument/2006/relationships/customXml" Target="../ink/ink61.xml"/><Relationship Id="rId129" Type="http://schemas.openxmlformats.org/officeDocument/2006/relationships/image" Target="../media/image71.png"/><Relationship Id="rId54" Type="http://schemas.openxmlformats.org/officeDocument/2006/relationships/customXml" Target="../ink/ink25.xml"/><Relationship Id="rId70" Type="http://schemas.openxmlformats.org/officeDocument/2006/relationships/customXml" Target="../ink/ink33.xml"/><Relationship Id="rId75" Type="http://schemas.openxmlformats.org/officeDocument/2006/relationships/customXml" Target="../ink/ink36.xml"/><Relationship Id="rId91" Type="http://schemas.openxmlformats.org/officeDocument/2006/relationships/image" Target="../media/image52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23" Type="http://schemas.openxmlformats.org/officeDocument/2006/relationships/customXml" Target="../ink/ink9.xml"/><Relationship Id="rId28" Type="http://schemas.openxmlformats.org/officeDocument/2006/relationships/image" Target="../media/image22.png"/><Relationship Id="rId49" Type="http://schemas.openxmlformats.org/officeDocument/2006/relationships/image" Target="../media/image32.png"/><Relationship Id="rId114" Type="http://schemas.openxmlformats.org/officeDocument/2006/relationships/customXml" Target="../ink/ink56.xml"/><Relationship Id="rId119" Type="http://schemas.openxmlformats.org/officeDocument/2006/relationships/image" Target="../media/image66.png"/><Relationship Id="rId44" Type="http://schemas.openxmlformats.org/officeDocument/2006/relationships/image" Target="../media/image30.png"/><Relationship Id="rId60" Type="http://schemas.openxmlformats.org/officeDocument/2006/relationships/customXml" Target="../ink/ink28.xml"/><Relationship Id="rId65" Type="http://schemas.openxmlformats.org/officeDocument/2006/relationships/image" Target="../media/image40.png"/><Relationship Id="rId81" Type="http://schemas.openxmlformats.org/officeDocument/2006/relationships/customXml" Target="../ink/ink39.xml"/><Relationship Id="rId86" Type="http://schemas.openxmlformats.org/officeDocument/2006/relationships/image" Target="../media/image50.png"/><Relationship Id="rId130" Type="http://schemas.openxmlformats.org/officeDocument/2006/relationships/customXml" Target="../ink/ink64.xml"/><Relationship Id="rId135" Type="http://schemas.openxmlformats.org/officeDocument/2006/relationships/image" Target="../media/image74.png"/><Relationship Id="rId13" Type="http://schemas.openxmlformats.org/officeDocument/2006/relationships/customXml" Target="../ink/ink4.xml"/><Relationship Id="rId18" Type="http://schemas.openxmlformats.org/officeDocument/2006/relationships/image" Target="../media/image17.png"/><Relationship Id="rId39" Type="http://schemas.openxmlformats.org/officeDocument/2006/relationships/customXml" Target="../ink/ink17.xml"/><Relationship Id="rId109" Type="http://schemas.openxmlformats.org/officeDocument/2006/relationships/image" Target="../media/image61.png"/><Relationship Id="rId34" Type="http://schemas.openxmlformats.org/officeDocument/2006/relationships/image" Target="../media/image25.png"/><Relationship Id="rId50" Type="http://schemas.openxmlformats.org/officeDocument/2006/relationships/customXml" Target="../ink/ink23.xml"/><Relationship Id="rId55" Type="http://schemas.openxmlformats.org/officeDocument/2006/relationships/image" Target="../media/image35.png"/><Relationship Id="rId76" Type="http://schemas.openxmlformats.org/officeDocument/2006/relationships/image" Target="../media/image45.png"/><Relationship Id="rId97" Type="http://schemas.openxmlformats.org/officeDocument/2006/relationships/image" Target="../media/image55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69.png"/><Relationship Id="rId7" Type="http://schemas.openxmlformats.org/officeDocument/2006/relationships/customXml" Target="../ink/ink1.xml"/><Relationship Id="rId71" Type="http://schemas.openxmlformats.org/officeDocument/2006/relationships/image" Target="../media/image43.png"/><Relationship Id="rId92" Type="http://schemas.openxmlformats.org/officeDocument/2006/relationships/customXml" Target="../ink/ink45.xml"/><Relationship Id="rId2" Type="http://schemas.openxmlformats.org/officeDocument/2006/relationships/image" Target="../media/image7.png"/><Relationship Id="rId29" Type="http://schemas.openxmlformats.org/officeDocument/2006/relationships/customXml" Target="../ink/ink12.xml"/><Relationship Id="rId24" Type="http://schemas.openxmlformats.org/officeDocument/2006/relationships/image" Target="../media/image20.png"/><Relationship Id="rId40" Type="http://schemas.openxmlformats.org/officeDocument/2006/relationships/image" Target="../media/image28.png"/><Relationship Id="rId45" Type="http://schemas.openxmlformats.org/officeDocument/2006/relationships/customXml" Target="../ink/ink20.xml"/><Relationship Id="rId66" Type="http://schemas.openxmlformats.org/officeDocument/2006/relationships/customXml" Target="../ink/ink31.xml"/><Relationship Id="rId87" Type="http://schemas.openxmlformats.org/officeDocument/2006/relationships/customXml" Target="../ink/ink42.xml"/><Relationship Id="rId110" Type="http://schemas.openxmlformats.org/officeDocument/2006/relationships/customXml" Target="../ink/ink54.xml"/><Relationship Id="rId115" Type="http://schemas.openxmlformats.org/officeDocument/2006/relationships/image" Target="../media/image64.png"/><Relationship Id="rId131" Type="http://schemas.openxmlformats.org/officeDocument/2006/relationships/image" Target="../media/image72.png"/><Relationship Id="rId136" Type="http://schemas.openxmlformats.org/officeDocument/2006/relationships/customXml" Target="../ink/ink67.xml"/><Relationship Id="rId61" Type="http://schemas.openxmlformats.org/officeDocument/2006/relationships/image" Target="../media/image38.png"/><Relationship Id="rId82" Type="http://schemas.openxmlformats.org/officeDocument/2006/relationships/image" Target="../media/image48.png"/><Relationship Id="rId19" Type="http://schemas.openxmlformats.org/officeDocument/2006/relationships/customXml" Target="../ink/ink7.xml"/><Relationship Id="rId14" Type="http://schemas.openxmlformats.org/officeDocument/2006/relationships/image" Target="../media/image15.png"/><Relationship Id="rId30" Type="http://schemas.openxmlformats.org/officeDocument/2006/relationships/image" Target="../media/image23.png"/><Relationship Id="rId35" Type="http://schemas.openxmlformats.org/officeDocument/2006/relationships/customXml" Target="../ink/ink15.xml"/><Relationship Id="rId56" Type="http://schemas.openxmlformats.org/officeDocument/2006/relationships/customXml" Target="../ink/ink26.xml"/><Relationship Id="rId77" Type="http://schemas.openxmlformats.org/officeDocument/2006/relationships/customXml" Target="../ink/ink37.xml"/><Relationship Id="rId100" Type="http://schemas.openxmlformats.org/officeDocument/2006/relationships/customXml" Target="../ink/ink49.xml"/><Relationship Id="rId105" Type="http://schemas.openxmlformats.org/officeDocument/2006/relationships/image" Target="../media/image59.png"/><Relationship Id="rId126" Type="http://schemas.openxmlformats.org/officeDocument/2006/relationships/customXml" Target="../ink/ink62.xml"/><Relationship Id="rId8" Type="http://schemas.openxmlformats.org/officeDocument/2006/relationships/image" Target="../media/image12.png"/><Relationship Id="rId51" Type="http://schemas.openxmlformats.org/officeDocument/2006/relationships/image" Target="../media/image33.png"/><Relationship Id="rId72" Type="http://schemas.openxmlformats.org/officeDocument/2006/relationships/customXml" Target="../ink/ink34.xml"/><Relationship Id="rId93" Type="http://schemas.openxmlformats.org/officeDocument/2006/relationships/image" Target="../media/image53.png"/><Relationship Id="rId98" Type="http://schemas.openxmlformats.org/officeDocument/2006/relationships/customXml" Target="../ink/ink48.xml"/><Relationship Id="rId121" Type="http://schemas.openxmlformats.org/officeDocument/2006/relationships/image" Target="../media/image67.png"/><Relationship Id="rId3" Type="http://schemas.openxmlformats.org/officeDocument/2006/relationships/image" Target="../media/image8.jpeg"/><Relationship Id="rId25" Type="http://schemas.openxmlformats.org/officeDocument/2006/relationships/customXml" Target="../ink/ink10.xml"/><Relationship Id="rId46" Type="http://schemas.openxmlformats.org/officeDocument/2006/relationships/customXml" Target="../ink/ink21.xml"/><Relationship Id="rId67" Type="http://schemas.openxmlformats.org/officeDocument/2006/relationships/image" Target="../media/image41.png"/><Relationship Id="rId116" Type="http://schemas.openxmlformats.org/officeDocument/2006/relationships/customXml" Target="../ink/ink57.xml"/><Relationship Id="rId137" Type="http://schemas.openxmlformats.org/officeDocument/2006/relationships/image" Target="../media/image75.png"/><Relationship Id="rId20" Type="http://schemas.openxmlformats.org/officeDocument/2006/relationships/image" Target="../media/image18.png"/><Relationship Id="rId41" Type="http://schemas.openxmlformats.org/officeDocument/2006/relationships/customXml" Target="../ink/ink18.xml"/><Relationship Id="rId62" Type="http://schemas.openxmlformats.org/officeDocument/2006/relationships/customXml" Target="../ink/ink29.xml"/><Relationship Id="rId83" Type="http://schemas.openxmlformats.org/officeDocument/2006/relationships/customXml" Target="../ink/ink40.xml"/><Relationship Id="rId88" Type="http://schemas.openxmlformats.org/officeDocument/2006/relationships/image" Target="../media/image51.png"/><Relationship Id="rId111" Type="http://schemas.openxmlformats.org/officeDocument/2006/relationships/image" Target="../media/image62.png"/><Relationship Id="rId132" Type="http://schemas.openxmlformats.org/officeDocument/2006/relationships/customXml" Target="../ink/ink65.xml"/><Relationship Id="rId15" Type="http://schemas.openxmlformats.org/officeDocument/2006/relationships/customXml" Target="../ink/ink5.xml"/><Relationship Id="rId36" Type="http://schemas.openxmlformats.org/officeDocument/2006/relationships/image" Target="../media/image26.png"/><Relationship Id="rId57" Type="http://schemas.openxmlformats.org/officeDocument/2006/relationships/image" Target="../media/image36.png"/><Relationship Id="rId106" Type="http://schemas.openxmlformats.org/officeDocument/2006/relationships/customXml" Target="../ink/ink52.xml"/><Relationship Id="rId127" Type="http://schemas.openxmlformats.org/officeDocument/2006/relationships/image" Target="../media/image70.png"/><Relationship Id="rId10" Type="http://schemas.openxmlformats.org/officeDocument/2006/relationships/image" Target="../media/image13.png"/><Relationship Id="rId31" Type="http://schemas.openxmlformats.org/officeDocument/2006/relationships/customXml" Target="../ink/ink13.xml"/><Relationship Id="rId52" Type="http://schemas.openxmlformats.org/officeDocument/2006/relationships/customXml" Target="../ink/ink24.xml"/><Relationship Id="rId73" Type="http://schemas.openxmlformats.org/officeDocument/2006/relationships/customXml" Target="../ink/ink35.xml"/><Relationship Id="rId78" Type="http://schemas.openxmlformats.org/officeDocument/2006/relationships/image" Target="../media/image46.png"/><Relationship Id="rId94" Type="http://schemas.openxmlformats.org/officeDocument/2006/relationships/customXml" Target="../ink/ink46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122" Type="http://schemas.openxmlformats.org/officeDocument/2006/relationships/customXml" Target="../ink/ink60.xml"/><Relationship Id="rId4" Type="http://schemas.openxmlformats.org/officeDocument/2006/relationships/image" Target="../media/image9.png"/><Relationship Id="rId9" Type="http://schemas.openxmlformats.org/officeDocument/2006/relationships/customXml" Target="../ink/ink2.xml"/><Relationship Id="rId26" Type="http://schemas.openxmlformats.org/officeDocument/2006/relationships/image" Target="../media/image21.png"/><Relationship Id="rId47" Type="http://schemas.openxmlformats.org/officeDocument/2006/relationships/image" Target="../media/image31.png"/><Relationship Id="rId68" Type="http://schemas.openxmlformats.org/officeDocument/2006/relationships/customXml" Target="../ink/ink32.xml"/><Relationship Id="rId89" Type="http://schemas.openxmlformats.org/officeDocument/2006/relationships/customXml" Target="../ink/ink43.xml"/><Relationship Id="rId112" Type="http://schemas.openxmlformats.org/officeDocument/2006/relationships/customXml" Target="../ink/ink55.xml"/><Relationship Id="rId133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8CDBC-CAF3-2DFE-0BD2-2C5962FAB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智慧課程問答系統</a:t>
            </a:r>
            <a:b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基於大語言模型的問答評論與輔助評分機制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83BCE9-239A-140A-4588-D11A86728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8767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b="0" i="0" cap="all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指導教授 </a:t>
            </a:r>
            <a:r>
              <a:rPr lang="en-US" altLang="zh-TW" b="0" i="0" cap="all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b="0" i="0" cap="all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吳宜鴻老師</a:t>
            </a:r>
            <a:endParaRPr lang="zh-TW" altLang="en-US" cap="all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10000"/>
              </a:lnSpc>
            </a:pPr>
            <a:r>
              <a:rPr lang="en-US" altLang="zh-TW" b="0" i="0" cap="all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11027149</a:t>
            </a:r>
            <a:r>
              <a:rPr lang="zh-TW" altLang="en-US" b="0" i="0" cap="all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游婕歆</a:t>
            </a:r>
            <a:endParaRPr lang="zh-TW" altLang="en-US" cap="all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10000"/>
              </a:lnSpc>
            </a:pPr>
            <a:r>
              <a:rPr lang="en-US" altLang="zh-TW" b="0" i="0" cap="all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11027104</a:t>
            </a:r>
            <a:r>
              <a:rPr lang="zh-TW" altLang="en-US" b="0" i="0" cap="all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侯如蓁</a:t>
            </a:r>
            <a:endParaRPr lang="zh-TW" altLang="en-US" cap="all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10000"/>
              </a:lnSpc>
            </a:pPr>
            <a:r>
              <a:rPr lang="en-US" altLang="zh-TW" b="0" i="0" cap="all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11027133</a:t>
            </a:r>
            <a:r>
              <a:rPr lang="zh-TW" altLang="en-US" b="0" i="0" cap="all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李若菱</a:t>
            </a:r>
            <a:endParaRPr lang="zh-TW" altLang="en-US" cap="all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000"/>
          </a:p>
        </p:txBody>
      </p:sp>
    </p:spTree>
    <p:extLst>
      <p:ext uri="{BB962C8B-B14F-4D97-AF65-F5344CB8AC3E}">
        <p14:creationId xmlns:p14="http://schemas.microsoft.com/office/powerpoint/2010/main" val="19217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5653F-B424-FDEE-4AE2-BAA56A387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C6151282-2EE8-759E-0E13-38C186E21E8F}"/>
              </a:ext>
            </a:extLst>
          </p:cNvPr>
          <p:cNvSpPr txBox="1">
            <a:spLocks/>
          </p:cNvSpPr>
          <p:nvPr/>
        </p:nvSpPr>
        <p:spPr>
          <a:xfrm>
            <a:off x="-746103" y="191292"/>
            <a:ext cx="4282296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400">
                <a:ea typeface="DFKai-SB"/>
                <a:cs typeface="Calibri"/>
              </a:rPr>
              <a:t>實作簡</a:t>
            </a:r>
            <a:r>
              <a:rPr lang="zh-TW" altLang="en-US">
                <a:ea typeface="DFKai-SB"/>
                <a:cs typeface="Calibri"/>
              </a:rPr>
              <a:t>介</a:t>
            </a:r>
            <a:endParaRPr lang="zh-TW" altLang="en-US">
              <a:latin typeface="標楷體" panose="03000509000000000000" pitchFamily="65" charset="-120"/>
              <a:ea typeface="標楷體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200396-F420-DFC4-68CA-425F3178EECD}"/>
              </a:ext>
            </a:extLst>
          </p:cNvPr>
          <p:cNvSpPr/>
          <p:nvPr/>
        </p:nvSpPr>
        <p:spPr>
          <a:xfrm>
            <a:off x="353008" y="877988"/>
            <a:ext cx="5123317" cy="31743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151F6B84-3E28-9B0F-765D-5DADF21BB1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" t="-3231" r="7229" b="3516"/>
          <a:stretch/>
        </p:blipFill>
        <p:spPr>
          <a:xfrm>
            <a:off x="283324" y="1070868"/>
            <a:ext cx="6645950" cy="3251757"/>
          </a:xfrm>
          <a:prstGeom prst="rect">
            <a:avLst/>
          </a:prstGeom>
          <a:ln>
            <a:noFill/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CC91F96-D70C-4F96-17B2-BD4FE9F14E23}"/>
              </a:ext>
            </a:extLst>
          </p:cNvPr>
          <p:cNvSpPr txBox="1"/>
          <p:nvPr/>
        </p:nvSpPr>
        <p:spPr>
          <a:xfrm>
            <a:off x="2434746" y="380546"/>
            <a:ext cx="319197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b="1">
                <a:ea typeface="DFKai-SB"/>
                <a:cs typeface="Calibri"/>
              </a:rPr>
              <a:t>(語言模型</a:t>
            </a:r>
            <a:r>
              <a:rPr lang="zh-TW" sz="2400" b="1">
                <a:solidFill>
                  <a:srgbClr val="1C1E21"/>
                </a:solidFill>
                <a:latin typeface="system-ui"/>
                <a:ea typeface="DFKai-SB"/>
                <a:cs typeface="Calibri"/>
              </a:rPr>
              <a:t>Prompting</a:t>
            </a:r>
            <a:r>
              <a:rPr lang="en-US" altLang="zh-TW" sz="2400" b="1">
                <a:solidFill>
                  <a:srgbClr val="1C1E21"/>
                </a:solidFill>
                <a:latin typeface="system-ui"/>
                <a:ea typeface="DFKai-SB"/>
                <a:cs typeface="Calibri"/>
              </a:rPr>
              <a:t>)</a:t>
            </a:r>
          </a:p>
          <a:p>
            <a:pPr algn="l"/>
            <a:endParaRPr lang="zh-TW" altLang="en-US">
              <a:ea typeface="DFKai-SB"/>
              <a:cs typeface="Calibri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4C8524-9706-832E-8AF7-69F14D2F38DE}"/>
              </a:ext>
            </a:extLst>
          </p:cNvPr>
          <p:cNvSpPr txBox="1"/>
          <p:nvPr/>
        </p:nvSpPr>
        <p:spPr>
          <a:xfrm>
            <a:off x="1934610" y="926292"/>
            <a:ext cx="4651366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000">
                <a:ea typeface="DFKai-SB"/>
                <a:cs typeface="Calibri" panose="020F0502020204030204"/>
              </a:rPr>
              <a:t>提供各分數的輸出輸入範例給模型參考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9CF31E2-5B18-9329-878D-BE99136518CD}"/>
              </a:ext>
            </a:extLst>
          </p:cNvPr>
          <p:cNvSpPr txBox="1"/>
          <p:nvPr/>
        </p:nvSpPr>
        <p:spPr>
          <a:xfrm>
            <a:off x="197138" y="2479126"/>
            <a:ext cx="3587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400">
                <a:solidFill>
                  <a:srgbClr val="FFFF00"/>
                </a:solidFill>
                <a:ea typeface="新細明體"/>
                <a:cs typeface="Calibri"/>
              </a:rPr>
              <a:t>輸出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7621FDB-95F6-8A7F-D435-2D4543BF4B27}"/>
              </a:ext>
            </a:extLst>
          </p:cNvPr>
          <p:cNvSpPr txBox="1"/>
          <p:nvPr/>
        </p:nvSpPr>
        <p:spPr>
          <a:xfrm>
            <a:off x="193147" y="1951998"/>
            <a:ext cx="3587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400">
                <a:solidFill>
                  <a:srgbClr val="FFFF00"/>
                </a:solidFill>
                <a:ea typeface="新細明體"/>
                <a:cs typeface="Calibri"/>
              </a:rPr>
              <a:t>輸入</a:t>
            </a:r>
          </a:p>
        </p:txBody>
      </p:sp>
      <p:sp>
        <p:nvSpPr>
          <p:cNvPr id="31" name="左大括弧 30">
            <a:extLst>
              <a:ext uri="{FF2B5EF4-FFF2-40B4-BE49-F238E27FC236}">
                <a16:creationId xmlns:a16="http://schemas.microsoft.com/office/drawing/2014/main" id="{23AD0101-1553-A114-C218-ADAB63D0CDC1}"/>
              </a:ext>
            </a:extLst>
          </p:cNvPr>
          <p:cNvSpPr/>
          <p:nvPr/>
        </p:nvSpPr>
        <p:spPr>
          <a:xfrm>
            <a:off x="468293" y="1981751"/>
            <a:ext cx="143495" cy="583315"/>
          </a:xfrm>
          <a:prstGeom prst="lef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左大括弧 31">
            <a:extLst>
              <a:ext uri="{FF2B5EF4-FFF2-40B4-BE49-F238E27FC236}">
                <a16:creationId xmlns:a16="http://schemas.microsoft.com/office/drawing/2014/main" id="{F80A6434-6F41-8D22-30DC-8A29F4229CCC}"/>
              </a:ext>
            </a:extLst>
          </p:cNvPr>
          <p:cNvSpPr/>
          <p:nvPr/>
        </p:nvSpPr>
        <p:spPr>
          <a:xfrm>
            <a:off x="467808" y="2630545"/>
            <a:ext cx="143495" cy="319384"/>
          </a:xfrm>
          <a:prstGeom prst="lef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FB0458DF-702A-7354-850C-AF478B65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5" t="-131" r="6463" b="367"/>
          <a:stretch/>
        </p:blipFill>
        <p:spPr>
          <a:xfrm>
            <a:off x="526932" y="4401432"/>
            <a:ext cx="6384242" cy="1713528"/>
          </a:xfrm>
          <a:prstGeom prst="rect">
            <a:avLst/>
          </a:prstGeom>
        </p:spPr>
      </p:pic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D4CF2FC9-CFEC-63A2-E991-0B5EE4A091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2494" r="35580" b="289"/>
          <a:stretch/>
        </p:blipFill>
        <p:spPr>
          <a:xfrm>
            <a:off x="7026728" y="2214620"/>
            <a:ext cx="4822942" cy="1762038"/>
          </a:xfrm>
          <a:prstGeom prst="rect">
            <a:avLst/>
          </a:prstGeom>
        </p:spPr>
      </p:pic>
      <p:pic>
        <p:nvPicPr>
          <p:cNvPr id="4" name="圖片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017E9DD8-0F6C-1A21-53CD-A654E6FC503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11" r="13871" b="354"/>
          <a:stretch/>
        </p:blipFill>
        <p:spPr>
          <a:xfrm>
            <a:off x="7027445" y="3966431"/>
            <a:ext cx="4823816" cy="15580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216476-485C-1AD9-EBA8-7EA4AA016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9391" y="5213366"/>
            <a:ext cx="352425" cy="2762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6AD4C1D-ABC1-B563-B6AD-EC8838C24E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3119" y="3679792"/>
            <a:ext cx="352425" cy="2762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0339993-EEA1-925A-5A34-A8C88753B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673" y="5833659"/>
            <a:ext cx="352425" cy="27622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CA885D96-7EE7-B9F3-54F9-1C889BD50987}"/>
              </a:ext>
            </a:extLst>
          </p:cNvPr>
          <p:cNvSpPr txBox="1"/>
          <p:nvPr/>
        </p:nvSpPr>
        <p:spPr>
          <a:xfrm>
            <a:off x="7774438" y="5589353"/>
            <a:ext cx="364714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>
                <a:ea typeface="DFKai-SB"/>
                <a:cs typeface="Calibri" panose="020F0502020204030204"/>
              </a:rPr>
              <a:t>回答單調不夠靈活，沒有多樣性。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0AFCB7D-B464-685A-07AF-C73C78189E2C}"/>
              </a:ext>
            </a:extLst>
          </p:cNvPr>
          <p:cNvSpPr txBox="1"/>
          <p:nvPr/>
        </p:nvSpPr>
        <p:spPr>
          <a:xfrm>
            <a:off x="784416" y="6204933"/>
            <a:ext cx="608421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>
                <a:ea typeface="DFKai-SB"/>
                <a:cs typeface="Calibri" panose="020F0502020204030204"/>
              </a:rPr>
              <a:t>評分為</a:t>
            </a:r>
            <a:r>
              <a:rPr lang="en-US" altLang="zh-TW" sz="1600">
                <a:ea typeface="DFKai-SB"/>
                <a:cs typeface="Calibri" panose="020F0502020204030204"/>
              </a:rPr>
              <a:t>1</a:t>
            </a:r>
            <a:r>
              <a:rPr lang="zh-TW" altLang="en-US" sz="1600">
                <a:ea typeface="DFKai-SB"/>
                <a:cs typeface="Calibri" panose="020F0502020204030204"/>
              </a:rPr>
              <a:t>分表示</a:t>
            </a:r>
            <a:r>
              <a:rPr lang="zh-TW" sz="1600">
                <a:ea typeface="DFKai-SB"/>
                <a:cs typeface="Calibri" panose="020F0502020204030204"/>
              </a:rPr>
              <a:t>答</a:t>
            </a:r>
            <a:r>
              <a:rPr lang="zh-TW" altLang="en-US" sz="1600">
                <a:ea typeface="DFKai-SB"/>
                <a:cs typeface="Calibri" panose="020F0502020204030204"/>
              </a:rPr>
              <a:t>案應該為錯誤並非部分正確</a:t>
            </a:r>
            <a:r>
              <a:rPr lang="zh-TW" sz="1600">
                <a:ea typeface="DFKai-SB"/>
                <a:cs typeface="Calibri" panose="020F0502020204030204"/>
              </a:rPr>
              <a:t>，</a:t>
            </a:r>
            <a:r>
              <a:rPr lang="en-US" altLang="zh-TW" sz="1600">
                <a:ea typeface="+mn-lt"/>
                <a:cs typeface="Calibri" panose="020F0502020204030204"/>
              </a:rPr>
              <a:t>2</a:t>
            </a:r>
            <a:r>
              <a:rPr lang="zh-TW" altLang="en-US" sz="1600">
                <a:ea typeface="DFKai-SB"/>
                <a:cs typeface="Calibri" panose="020F0502020204030204"/>
              </a:rPr>
              <a:t>分才為部分正確</a:t>
            </a:r>
            <a:r>
              <a:rPr lang="zh-TW" sz="1600">
                <a:ea typeface="DFKai-SB"/>
                <a:cs typeface="Calibri" panose="020F0502020204030204"/>
              </a:rPr>
              <a:t>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C80EF6-CD0E-28FC-A300-3593DA40118B}"/>
              </a:ext>
            </a:extLst>
          </p:cNvPr>
          <p:cNvSpPr txBox="1"/>
          <p:nvPr/>
        </p:nvSpPr>
        <p:spPr>
          <a:xfrm>
            <a:off x="7024577" y="1445806"/>
            <a:ext cx="47633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>
                <a:ea typeface="標楷體"/>
              </a:rPr>
              <a:t>若範例提供不足會導致模型沒有足夠的評論模式可參考</a:t>
            </a:r>
            <a:r>
              <a:rPr lang="en-US" altLang="zh-TW" sz="2400">
                <a:ea typeface="新細明體"/>
              </a:rPr>
              <a:t> 。</a:t>
            </a:r>
            <a:endParaRPr lang="en-US" altLang="zh-TW" sz="240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950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8D3F6-CC8E-4EE2-6CC0-BE0BA0CFF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文字, 螢幕擷取畫面, 字型, Rectangle 的圖片">
            <a:extLst>
              <a:ext uri="{FF2B5EF4-FFF2-40B4-BE49-F238E27FC236}">
                <a16:creationId xmlns:a16="http://schemas.microsoft.com/office/drawing/2014/main" id="{14300B92-C396-A7C9-B4EF-2F62EC70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51" y="1438963"/>
            <a:ext cx="9082217" cy="474888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53658E12-E5A3-8670-E96C-4E7F4C51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819" y="452527"/>
            <a:ext cx="3382992" cy="706077"/>
          </a:xfrm>
        </p:spPr>
        <p:txBody>
          <a:bodyPr>
            <a:normAutofit/>
          </a:bodyPr>
          <a:lstStyle/>
          <a:p>
            <a:pPr algn="ctr"/>
            <a:r>
              <a:rPr lang="zh-TW">
                <a:latin typeface="標楷體" panose="03000509000000000000" pitchFamily="65" charset="-120"/>
                <a:ea typeface="DFKai-SB"/>
              </a:rPr>
              <a:t>功能介紹</a:t>
            </a:r>
            <a:r>
              <a:rPr lang="zh-TW" sz="2000">
                <a:latin typeface="Calibri"/>
                <a:ea typeface="DFKai-SB"/>
                <a:cs typeface="Calibri"/>
              </a:rPr>
              <a:t>(</a:t>
            </a:r>
            <a:r>
              <a:rPr lang="zh-TW" altLang="en-US" sz="2000">
                <a:latin typeface="Calibri"/>
                <a:ea typeface="DFKai-SB"/>
                <a:cs typeface="Calibri"/>
              </a:rPr>
              <a:t>學生端)</a:t>
            </a:r>
            <a:endParaRPr lang="zh-TW" sz="2000">
              <a:latin typeface="標楷體" panose="03000509000000000000" pitchFamily="65" charset="-120"/>
              <a:ea typeface="DFKai-SB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86CC97-6A05-2DDB-312D-68022A754B75}"/>
              </a:ext>
            </a:extLst>
          </p:cNvPr>
          <p:cNvSpPr/>
          <p:nvPr/>
        </p:nvSpPr>
        <p:spPr>
          <a:xfrm>
            <a:off x="4480957" y="1071261"/>
            <a:ext cx="3089839" cy="81487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3A2BA14-A85A-3863-68F8-0F031F3B6C8B}"/>
              </a:ext>
            </a:extLst>
          </p:cNvPr>
          <p:cNvSpPr txBox="1"/>
          <p:nvPr/>
        </p:nvSpPr>
        <p:spPr>
          <a:xfrm>
            <a:off x="1229842" y="1065124"/>
            <a:ext cx="29489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DFKai-SB"/>
                <a:cs typeface="Calibri" panose="020F0502020204030204"/>
              </a:rPr>
              <a:t>1.開始作答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7131F8E-3B8F-D0FF-205A-098C078D8585}"/>
              </a:ext>
            </a:extLst>
          </p:cNvPr>
          <p:cNvSpPr txBox="1"/>
          <p:nvPr/>
        </p:nvSpPr>
        <p:spPr>
          <a:xfrm>
            <a:off x="364869" y="5338503"/>
            <a:ext cx="22178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>
                <a:ea typeface="DFKai-SB"/>
                <a:cs typeface="Calibri" panose="020F0502020204030204"/>
              </a:rPr>
              <a:t>選擇單元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38C4093-10F5-1295-0A5C-CB5870118FA4}"/>
              </a:ext>
            </a:extLst>
          </p:cNvPr>
          <p:cNvSpPr txBox="1"/>
          <p:nvPr/>
        </p:nvSpPr>
        <p:spPr>
          <a:xfrm>
            <a:off x="6100463" y="3814502"/>
            <a:ext cx="73501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>
                <a:ea typeface="DFKai-SB"/>
                <a:cs typeface="Calibri" panose="020F0502020204030204"/>
              </a:rPr>
              <a:t>選</a:t>
            </a:r>
            <a:endParaRPr lang="zh-TW"/>
          </a:p>
          <a:p>
            <a:r>
              <a:rPr lang="zh-TW" altLang="en-US" sz="2400">
                <a:ea typeface="DFKai-SB"/>
                <a:cs typeface="Calibri" panose="020F0502020204030204"/>
              </a:rPr>
              <a:t>擇</a:t>
            </a:r>
            <a:endParaRPr lang="zh-TW">
              <a:ea typeface="新細明體" panose="02020500000000000000" pitchFamily="18" charset="-120"/>
              <a:cs typeface="Calibri" panose="020F0502020204030204"/>
            </a:endParaRPr>
          </a:p>
          <a:p>
            <a:r>
              <a:rPr lang="zh-TW" altLang="en-US" sz="2400">
                <a:ea typeface="DFKai-SB"/>
                <a:cs typeface="Calibri"/>
              </a:rPr>
              <a:t>題</a:t>
            </a:r>
          </a:p>
          <a:p>
            <a:r>
              <a:rPr lang="zh-TW" altLang="en-US" sz="2400">
                <a:ea typeface="DFKai-SB"/>
                <a:cs typeface="Calibri"/>
              </a:rPr>
              <a:t>目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BE1CF0-A2AB-7F17-1026-0198E6642F51}"/>
              </a:ext>
            </a:extLst>
          </p:cNvPr>
          <p:cNvSpPr txBox="1"/>
          <p:nvPr/>
        </p:nvSpPr>
        <p:spPr>
          <a:xfrm>
            <a:off x="10312058" y="2589124"/>
            <a:ext cx="22178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>
                <a:ea typeface="DFKai-SB"/>
                <a:cs typeface="Calibri" panose="020F0502020204030204"/>
              </a:rPr>
              <a:t>回答題目</a:t>
            </a:r>
          </a:p>
          <a:p>
            <a:r>
              <a:rPr lang="zh-TW" altLang="en-US" sz="2400">
                <a:ea typeface="DFKai-SB"/>
                <a:cs typeface="Calibri" panose="020F0502020204030204"/>
              </a:rPr>
              <a:t>獲得回饋</a:t>
            </a:r>
          </a:p>
        </p:txBody>
      </p:sp>
    </p:spTree>
    <p:extLst>
      <p:ext uri="{BB962C8B-B14F-4D97-AF65-F5344CB8AC3E}">
        <p14:creationId xmlns:p14="http://schemas.microsoft.com/office/powerpoint/2010/main" val="4119839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AA1DD-A4BF-CB4C-E95F-93BA68DCC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C8BE2FD7-CDD8-202D-5D3B-EE2A7BB89DB2}"/>
              </a:ext>
            </a:extLst>
          </p:cNvPr>
          <p:cNvSpPr txBox="1"/>
          <p:nvPr/>
        </p:nvSpPr>
        <p:spPr>
          <a:xfrm>
            <a:off x="1229842" y="1065124"/>
            <a:ext cx="29489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DFKai-SB"/>
                <a:cs typeface="Calibri" panose="020F0502020204030204"/>
              </a:rPr>
              <a:t>2.作答紀錄</a:t>
            </a:r>
          </a:p>
        </p:txBody>
      </p:sp>
      <p:pic>
        <p:nvPicPr>
          <p:cNvPr id="2" name="圖片 1" descr="一張含有 文字, 螢幕擷取畫面, 圖表, Rectangle 的圖片&#10;&#10;自動產生的描述">
            <a:extLst>
              <a:ext uri="{FF2B5EF4-FFF2-40B4-BE49-F238E27FC236}">
                <a16:creationId xmlns:a16="http://schemas.microsoft.com/office/drawing/2014/main" id="{5EF44FDD-8AC7-D5D2-46E9-3C69BB69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21" y="1530440"/>
            <a:ext cx="9308757" cy="4651796"/>
          </a:xfrm>
          <a:prstGeom prst="rect">
            <a:avLst/>
          </a:prstGeom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E14BCE6-499B-3C4E-C781-55F5104845AE}"/>
              </a:ext>
            </a:extLst>
          </p:cNvPr>
          <p:cNvSpPr txBox="1"/>
          <p:nvPr/>
        </p:nvSpPr>
        <p:spPr>
          <a:xfrm>
            <a:off x="5184005" y="6028421"/>
            <a:ext cx="45553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zh-TW" altLang="en-US" sz="2400">
                <a:ea typeface="DFKai-SB"/>
                <a:cs typeface="Calibri" panose="020F0502020204030204"/>
              </a:rPr>
              <a:t>跳出該單元作答情況折線圖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0262470-5A8A-1C53-22BA-E4EE0B0EEFE6}"/>
              </a:ext>
            </a:extLst>
          </p:cNvPr>
          <p:cNvSpPr txBox="1"/>
          <p:nvPr/>
        </p:nvSpPr>
        <p:spPr>
          <a:xfrm>
            <a:off x="1363707" y="5163449"/>
            <a:ext cx="35461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>
                <a:ea typeface="DFKai-SB"/>
                <a:cs typeface="Calibri" panose="020F0502020204030204"/>
              </a:rPr>
              <a:t>跳出個單元作答情況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2C24B4A-9F28-544A-2C23-0875B5D406B8}"/>
              </a:ext>
            </a:extLst>
          </p:cNvPr>
          <p:cNvSpPr txBox="1"/>
          <p:nvPr/>
        </p:nvSpPr>
        <p:spPr>
          <a:xfrm>
            <a:off x="10137004" y="1713854"/>
            <a:ext cx="45698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>
                <a:ea typeface="DFKai-SB"/>
                <a:cs typeface="Calibri" panose="020F0502020204030204"/>
              </a:rPr>
              <a:t>點選任一單元分數分布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47F5DA3-0085-3172-CD63-B19F9B23BD95}"/>
              </a:ext>
            </a:extLst>
          </p:cNvPr>
          <p:cNvSpPr txBox="1">
            <a:spLocks/>
          </p:cNvSpPr>
          <p:nvPr/>
        </p:nvSpPr>
        <p:spPr>
          <a:xfrm>
            <a:off x="4340819" y="452527"/>
            <a:ext cx="3382992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>
                <a:latin typeface="標楷體" panose="03000509000000000000" pitchFamily="65" charset="-120"/>
                <a:ea typeface="DFKai-SB"/>
              </a:rPr>
              <a:t>功能介紹</a:t>
            </a:r>
            <a:r>
              <a:rPr lang="zh-TW" sz="2000">
                <a:latin typeface="Calibri"/>
                <a:ea typeface="DFKai-SB"/>
                <a:cs typeface="Calibri"/>
              </a:rPr>
              <a:t>(</a:t>
            </a:r>
            <a:r>
              <a:rPr lang="zh-TW" altLang="en-US" sz="2000">
                <a:latin typeface="Calibri"/>
                <a:ea typeface="DFKai-SB"/>
                <a:cs typeface="Calibri"/>
              </a:rPr>
              <a:t>學生端)</a:t>
            </a:r>
            <a:endParaRPr lang="zh-TW" sz="2000">
              <a:latin typeface="標楷體" panose="03000509000000000000" pitchFamily="65" charset="-120"/>
              <a:ea typeface="DFKai-SB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3DB723-2001-E52C-7A9B-6473E9E23820}"/>
              </a:ext>
            </a:extLst>
          </p:cNvPr>
          <p:cNvSpPr/>
          <p:nvPr/>
        </p:nvSpPr>
        <p:spPr>
          <a:xfrm>
            <a:off x="4480957" y="1071261"/>
            <a:ext cx="3113286" cy="81487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241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AA1DD-A4BF-CB4C-E95F-93BA68DCC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C8BE2FD7-CDD8-202D-5D3B-EE2A7BB89DB2}"/>
              </a:ext>
            </a:extLst>
          </p:cNvPr>
          <p:cNvSpPr txBox="1"/>
          <p:nvPr/>
        </p:nvSpPr>
        <p:spPr>
          <a:xfrm>
            <a:off x="1229842" y="1065124"/>
            <a:ext cx="29489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DFKai-SB"/>
                <a:cs typeface="Calibri" panose="020F0502020204030204"/>
              </a:rPr>
              <a:t>3.小提醒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14BCE6-499B-3C4E-C781-55F5104845AE}"/>
              </a:ext>
            </a:extLst>
          </p:cNvPr>
          <p:cNvSpPr txBox="1"/>
          <p:nvPr/>
        </p:nvSpPr>
        <p:spPr>
          <a:xfrm>
            <a:off x="6145493" y="4204754"/>
            <a:ext cx="41055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zh-TW" altLang="en-US" sz="2400">
                <a:ea typeface="DFKai-SB"/>
                <a:cs typeface="Calibri" panose="020F0502020204030204"/>
              </a:rPr>
              <a:t>查看老師公告的提醒</a:t>
            </a:r>
          </a:p>
        </p:txBody>
      </p:sp>
      <p:pic>
        <p:nvPicPr>
          <p:cNvPr id="3" name="圖片 2" descr="一張含有 文字, 字型, Rectangle, 設計 的圖片&#10;&#10;自動產生的描述">
            <a:extLst>
              <a:ext uri="{FF2B5EF4-FFF2-40B4-BE49-F238E27FC236}">
                <a16:creationId xmlns:a16="http://schemas.microsoft.com/office/drawing/2014/main" id="{F2060387-CEE8-D96F-60E6-9DCFF2FD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67" y="1585784"/>
            <a:ext cx="5222549" cy="3912975"/>
          </a:xfrm>
          <a:prstGeom prst="rect">
            <a:avLst/>
          </a:prstGeom>
          <a:ln>
            <a:noFill/>
          </a:ln>
        </p:spPr>
      </p:pic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60292953-6165-AFF9-C6AC-5CE239BD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7" r="-338" b="-1015"/>
          <a:stretch/>
        </p:blipFill>
        <p:spPr>
          <a:xfrm>
            <a:off x="6822103" y="2063728"/>
            <a:ext cx="3915643" cy="2177274"/>
          </a:xfrm>
          <a:prstGeom prst="rect">
            <a:avLst/>
          </a:prstGeom>
          <a:ln>
            <a:noFill/>
          </a:ln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CB16795A-D839-E04E-D3DC-E2F9B83BFECD}"/>
              </a:ext>
            </a:extLst>
          </p:cNvPr>
          <p:cNvSpPr txBox="1">
            <a:spLocks/>
          </p:cNvSpPr>
          <p:nvPr/>
        </p:nvSpPr>
        <p:spPr>
          <a:xfrm>
            <a:off x="4340819" y="452527"/>
            <a:ext cx="3382992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>
                <a:latin typeface="標楷體" panose="03000509000000000000" pitchFamily="65" charset="-120"/>
                <a:ea typeface="DFKai-SB"/>
              </a:rPr>
              <a:t>功能介紹</a:t>
            </a:r>
            <a:r>
              <a:rPr lang="zh-TW" sz="2000">
                <a:latin typeface="Calibri"/>
                <a:ea typeface="DFKai-SB"/>
                <a:cs typeface="Calibri"/>
              </a:rPr>
              <a:t>(</a:t>
            </a:r>
            <a:r>
              <a:rPr lang="zh-TW" altLang="en-US" sz="2000">
                <a:latin typeface="Calibri"/>
                <a:ea typeface="DFKai-SB"/>
                <a:cs typeface="Calibri"/>
              </a:rPr>
              <a:t>學生端)</a:t>
            </a:r>
            <a:endParaRPr lang="zh-TW" sz="2000">
              <a:latin typeface="標楷體" panose="03000509000000000000" pitchFamily="65" charset="-120"/>
              <a:ea typeface="DFKai-SB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3E4655-2069-D9AA-40A3-CE841BB9ABED}"/>
              </a:ext>
            </a:extLst>
          </p:cNvPr>
          <p:cNvSpPr/>
          <p:nvPr/>
        </p:nvSpPr>
        <p:spPr>
          <a:xfrm>
            <a:off x="4480957" y="1071261"/>
            <a:ext cx="3101563" cy="93210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61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AA1DD-A4BF-CB4C-E95F-93BA68DCC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字型, Rectangle 的圖片&#10;&#10;自動產生的描述">
            <a:extLst>
              <a:ext uri="{FF2B5EF4-FFF2-40B4-BE49-F238E27FC236}">
                <a16:creationId xmlns:a16="http://schemas.microsoft.com/office/drawing/2014/main" id="{3A68EA8C-28A7-62EE-F44A-447477FC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87" y="1590418"/>
            <a:ext cx="4085929" cy="3029309"/>
          </a:xfrm>
          <a:prstGeom prst="rect">
            <a:avLst/>
          </a:prstGeom>
          <a:ln>
            <a:noFill/>
          </a:ln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8BE2FD7-CDD8-202D-5D3B-EE2A7BB89DB2}"/>
              </a:ext>
            </a:extLst>
          </p:cNvPr>
          <p:cNvSpPr txBox="1"/>
          <p:nvPr/>
        </p:nvSpPr>
        <p:spPr>
          <a:xfrm>
            <a:off x="1191096" y="1142616"/>
            <a:ext cx="29489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DFKai-SB"/>
                <a:cs typeface="Calibri" panose="020F0502020204030204"/>
              </a:rPr>
              <a:t>4.意見回饋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14BCE6-499B-3C4E-C781-55F5104845AE}"/>
              </a:ext>
            </a:extLst>
          </p:cNvPr>
          <p:cNvSpPr txBox="1"/>
          <p:nvPr/>
        </p:nvSpPr>
        <p:spPr>
          <a:xfrm>
            <a:off x="4754662" y="1309642"/>
            <a:ext cx="54099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zh-TW" sz="2400">
                <a:ea typeface="DFKai-SB"/>
                <a:cs typeface="Calibri" panose="020F0502020204030204"/>
              </a:rPr>
              <a:t>即時寄回饋到我們的</a:t>
            </a:r>
            <a:r>
              <a:rPr lang="en-US" altLang="zh-TW" sz="2400">
                <a:ea typeface="+mn-lt"/>
                <a:cs typeface="Calibri" panose="020F0502020204030204"/>
              </a:rPr>
              <a:t>email</a:t>
            </a:r>
            <a:endParaRPr lang="zh-TW" sz="2400">
              <a:ea typeface="新細明體"/>
              <a:cs typeface="Calibri"/>
            </a:endParaRPr>
          </a:p>
        </p:txBody>
      </p:sp>
      <p:pic>
        <p:nvPicPr>
          <p:cNvPr id="2" name="圖片 1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F39692DD-CE11-28CB-E958-C8D430EC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12" y="4630050"/>
            <a:ext cx="3792008" cy="1757657"/>
          </a:xfrm>
          <a:prstGeom prst="rect">
            <a:avLst/>
          </a:prstGeom>
          <a:ln>
            <a:noFill/>
          </a:ln>
        </p:spPr>
      </p:pic>
      <p:pic>
        <p:nvPicPr>
          <p:cNvPr id="9" name="圖片 8" descr="一張含有 文字, 螢幕擷取畫面, 數字 的圖片&#10;&#10;自動產生的描述">
            <a:extLst>
              <a:ext uri="{FF2B5EF4-FFF2-40B4-BE49-F238E27FC236}">
                <a16:creationId xmlns:a16="http://schemas.microsoft.com/office/drawing/2014/main" id="{27EE6CBE-FF25-736C-47AB-DBC1FCE8A0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55" r="-8413" b="32262"/>
          <a:stretch/>
        </p:blipFill>
        <p:spPr>
          <a:xfrm>
            <a:off x="6541018" y="1711476"/>
            <a:ext cx="4068257" cy="449029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A955F3C-5DE6-1C74-338B-D6E3F50E07F9}"/>
              </a:ext>
            </a:extLst>
          </p:cNvPr>
          <p:cNvSpPr txBox="1">
            <a:spLocks/>
          </p:cNvSpPr>
          <p:nvPr/>
        </p:nvSpPr>
        <p:spPr>
          <a:xfrm>
            <a:off x="4340819" y="452527"/>
            <a:ext cx="3382992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>
                <a:latin typeface="標楷體" panose="03000509000000000000" pitchFamily="65" charset="-120"/>
                <a:ea typeface="DFKai-SB"/>
              </a:rPr>
              <a:t>功能介紹</a:t>
            </a:r>
            <a:r>
              <a:rPr lang="zh-TW" sz="2000">
                <a:latin typeface="Calibri"/>
                <a:ea typeface="DFKai-SB"/>
                <a:cs typeface="Calibri"/>
              </a:rPr>
              <a:t>(</a:t>
            </a:r>
            <a:r>
              <a:rPr lang="zh-TW" altLang="en-US" sz="2000">
                <a:latin typeface="Calibri"/>
                <a:ea typeface="DFKai-SB"/>
                <a:cs typeface="Calibri"/>
              </a:rPr>
              <a:t>學生端)</a:t>
            </a:r>
            <a:endParaRPr lang="zh-TW" sz="2000">
              <a:latin typeface="標楷體" panose="03000509000000000000" pitchFamily="65" charset="-120"/>
              <a:ea typeface="DFKai-SB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C0200D-5BE4-3234-92F1-3090CAC3543D}"/>
              </a:ext>
            </a:extLst>
          </p:cNvPr>
          <p:cNvSpPr/>
          <p:nvPr/>
        </p:nvSpPr>
        <p:spPr>
          <a:xfrm>
            <a:off x="4480957" y="1071261"/>
            <a:ext cx="3113286" cy="81487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354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圖表, 數字 的圖片&#10;&#10;自動產生的描述">
            <a:extLst>
              <a:ext uri="{FF2B5EF4-FFF2-40B4-BE49-F238E27FC236}">
                <a16:creationId xmlns:a16="http://schemas.microsoft.com/office/drawing/2014/main" id="{B9C5F9A9-C5EB-B1F5-E570-8619E851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5" t="-242" r="957" b="3274"/>
          <a:stretch/>
        </p:blipFill>
        <p:spPr>
          <a:xfrm>
            <a:off x="3465274" y="1658665"/>
            <a:ext cx="8033149" cy="4318333"/>
          </a:xfrm>
          <a:prstGeom prst="rect">
            <a:avLst/>
          </a:prstGeom>
          <a:ln>
            <a:noFill/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5911D42-8C77-A419-F4CD-27D64F3E509D}"/>
              </a:ext>
            </a:extLst>
          </p:cNvPr>
          <p:cNvSpPr txBox="1"/>
          <p:nvPr/>
        </p:nvSpPr>
        <p:spPr>
          <a:xfrm>
            <a:off x="1226250" y="1042317"/>
            <a:ext cx="29489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DFKai-SB"/>
                <a:cs typeface="Calibri" panose="020F0502020204030204"/>
              </a:rPr>
              <a:t>1.題目管理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E6E1C4-CF5A-CB47-6BEF-937D10418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98" y="1659868"/>
            <a:ext cx="2647276" cy="203178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CDEB18D-4D1B-839B-2F4C-6BD327BD5FC2}"/>
              </a:ext>
            </a:extLst>
          </p:cNvPr>
          <p:cNvSpPr txBox="1"/>
          <p:nvPr/>
        </p:nvSpPr>
        <p:spPr>
          <a:xfrm>
            <a:off x="2784819" y="3323115"/>
            <a:ext cx="41055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400">
                <a:ea typeface="DFKai-SB"/>
                <a:cs typeface="Calibri" panose="020F0502020204030204"/>
              </a:rPr>
              <a:t>連結到管理者網頁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DAA753-D94E-6279-A5CE-142DCECB498E}"/>
              </a:ext>
            </a:extLst>
          </p:cNvPr>
          <p:cNvSpPr txBox="1"/>
          <p:nvPr/>
        </p:nvSpPr>
        <p:spPr>
          <a:xfrm>
            <a:off x="7392880" y="1335112"/>
            <a:ext cx="41055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400">
                <a:ea typeface="DFKai-SB"/>
                <a:cs typeface="Calibri" panose="020F0502020204030204"/>
              </a:rPr>
              <a:t>進行題目管理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2DF9D65F-9921-AB62-EA7E-1978B566E29E}"/>
              </a:ext>
            </a:extLst>
          </p:cNvPr>
          <p:cNvSpPr txBox="1">
            <a:spLocks/>
          </p:cNvSpPr>
          <p:nvPr/>
        </p:nvSpPr>
        <p:spPr>
          <a:xfrm>
            <a:off x="4340819" y="452527"/>
            <a:ext cx="3382992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>
                <a:latin typeface="標楷體" panose="03000509000000000000" pitchFamily="65" charset="-120"/>
                <a:ea typeface="DFKai-SB"/>
              </a:rPr>
              <a:t>功能介紹</a:t>
            </a:r>
            <a:r>
              <a:rPr lang="zh-TW" sz="2000">
                <a:latin typeface="Calibri"/>
                <a:ea typeface="DFKai-SB"/>
                <a:cs typeface="Calibri"/>
              </a:rPr>
              <a:t>(管理</a:t>
            </a:r>
            <a:r>
              <a:rPr lang="zh-TW" altLang="en-US" sz="2000">
                <a:latin typeface="Calibri"/>
                <a:ea typeface="DFKai-SB"/>
                <a:cs typeface="Calibri"/>
              </a:rPr>
              <a:t>端)</a:t>
            </a:r>
            <a:endParaRPr lang="zh-TW" sz="2000">
              <a:latin typeface="標楷體" panose="03000509000000000000" pitchFamily="65" charset="-120"/>
              <a:ea typeface="DFKai-SB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A506CD-BEAA-A390-1D00-347480CF232F}"/>
              </a:ext>
            </a:extLst>
          </p:cNvPr>
          <p:cNvSpPr/>
          <p:nvPr/>
        </p:nvSpPr>
        <p:spPr>
          <a:xfrm>
            <a:off x="4480957" y="1071261"/>
            <a:ext cx="3113286" cy="81487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845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AA1DD-A4BF-CB4C-E95F-93BA68DCC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, 螢幕擷取畫面, 標誌, 字型 的圖片&#10;&#10;自動產生的描述">
            <a:extLst>
              <a:ext uri="{FF2B5EF4-FFF2-40B4-BE49-F238E27FC236}">
                <a16:creationId xmlns:a16="http://schemas.microsoft.com/office/drawing/2014/main" id="{F3203D25-14E2-6E5E-C271-6ED955E8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45" t="680" r="3041" b="8376"/>
          <a:stretch/>
        </p:blipFill>
        <p:spPr>
          <a:xfrm>
            <a:off x="2101838" y="1289792"/>
            <a:ext cx="3557160" cy="1771161"/>
          </a:xfrm>
          <a:prstGeom prst="rect">
            <a:avLst/>
          </a:prstGeom>
          <a:ln>
            <a:noFill/>
          </a:ln>
        </p:spPr>
      </p:pic>
      <p:pic>
        <p:nvPicPr>
          <p:cNvPr id="5" name="圖片 4" descr="一張含有 文字, 螢幕擷取畫面, 圖表, 平行 的圖片&#10;&#10;自動產生的描述">
            <a:extLst>
              <a:ext uri="{FF2B5EF4-FFF2-40B4-BE49-F238E27FC236}">
                <a16:creationId xmlns:a16="http://schemas.microsoft.com/office/drawing/2014/main" id="{5104C239-E28F-9D11-6298-735BF22876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37" r="1386" b="3730"/>
          <a:stretch/>
        </p:blipFill>
        <p:spPr>
          <a:xfrm>
            <a:off x="6162915" y="1289792"/>
            <a:ext cx="5662670" cy="4098618"/>
          </a:xfrm>
          <a:prstGeom prst="rect">
            <a:avLst/>
          </a:prstGeom>
        </p:spPr>
      </p:pic>
      <p:pic>
        <p:nvPicPr>
          <p:cNvPr id="8" name="圖片 7" descr="一張含有 文字, 圖表, 螢幕擷取畫面, 行 的圖片&#10;&#10;自動產生的描述">
            <a:extLst>
              <a:ext uri="{FF2B5EF4-FFF2-40B4-BE49-F238E27FC236}">
                <a16:creationId xmlns:a16="http://schemas.microsoft.com/office/drawing/2014/main" id="{9A4CEF01-087E-FC2D-9F6E-9FC13E9BA3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90" b="3106"/>
          <a:stretch/>
        </p:blipFill>
        <p:spPr>
          <a:xfrm>
            <a:off x="1107874" y="3230634"/>
            <a:ext cx="4551124" cy="336820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F7529F2-E163-BFBF-63C2-1BD0FCB58F41}"/>
              </a:ext>
            </a:extLst>
          </p:cNvPr>
          <p:cNvSpPr txBox="1"/>
          <p:nvPr/>
        </p:nvSpPr>
        <p:spPr>
          <a:xfrm>
            <a:off x="366415" y="1406861"/>
            <a:ext cx="29489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2800">
                <a:ea typeface="DFKai-SB"/>
                <a:cs typeface="Calibri" panose="020F0502020204030204"/>
              </a:rPr>
              <a:t>2</a:t>
            </a:r>
            <a:r>
              <a:rPr lang="zh-TW" altLang="en-US" sz="2800">
                <a:ea typeface="DFKai-SB"/>
                <a:cs typeface="Calibri" panose="020F0502020204030204"/>
              </a:rPr>
              <a:t>.學生作答紀錄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476873C-ED20-A5AD-3317-409491674F6B}"/>
              </a:ext>
            </a:extLst>
          </p:cNvPr>
          <p:cNvSpPr txBox="1">
            <a:spLocks/>
          </p:cNvSpPr>
          <p:nvPr/>
        </p:nvSpPr>
        <p:spPr>
          <a:xfrm>
            <a:off x="4340819" y="452527"/>
            <a:ext cx="3382992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>
                <a:latin typeface="標楷體" panose="03000509000000000000" pitchFamily="65" charset="-120"/>
                <a:ea typeface="DFKai-SB"/>
              </a:rPr>
              <a:t>功能介紹</a:t>
            </a:r>
            <a:r>
              <a:rPr lang="zh-TW" sz="2000">
                <a:latin typeface="Calibri"/>
                <a:ea typeface="DFKai-SB"/>
                <a:cs typeface="Calibri"/>
              </a:rPr>
              <a:t>(管理</a:t>
            </a:r>
            <a:r>
              <a:rPr lang="zh-TW" altLang="en-US" sz="2000">
                <a:latin typeface="Calibri"/>
                <a:ea typeface="DFKai-SB"/>
                <a:cs typeface="Calibri"/>
              </a:rPr>
              <a:t>端)</a:t>
            </a:r>
            <a:endParaRPr lang="zh-TW" sz="2000">
              <a:latin typeface="標楷體" panose="03000509000000000000" pitchFamily="65" charset="-120"/>
              <a:ea typeface="DFKai-SB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2C8DD2-A4A5-4997-C00D-F75F118BE1BB}"/>
              </a:ext>
            </a:extLst>
          </p:cNvPr>
          <p:cNvSpPr/>
          <p:nvPr/>
        </p:nvSpPr>
        <p:spPr>
          <a:xfrm>
            <a:off x="4480957" y="1071261"/>
            <a:ext cx="3113286" cy="81487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418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DBA77-CA82-4090-8722-7DBEC9DA3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B0E20C-9300-5C10-F256-E4190DC26FA8}"/>
              </a:ext>
            </a:extLst>
          </p:cNvPr>
          <p:cNvSpPr txBox="1"/>
          <p:nvPr/>
        </p:nvSpPr>
        <p:spPr>
          <a:xfrm>
            <a:off x="1104944" y="1129589"/>
            <a:ext cx="29489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2800">
                <a:ea typeface="DFKai-SB"/>
                <a:cs typeface="Calibri" panose="020F0502020204030204"/>
              </a:rPr>
              <a:t>3</a:t>
            </a:r>
            <a:r>
              <a:rPr lang="zh-TW" altLang="en-US" sz="2800">
                <a:ea typeface="DFKai-SB"/>
                <a:cs typeface="Calibri" panose="020F0502020204030204"/>
              </a:rPr>
              <a:t>.小提醒</a:t>
            </a:r>
          </a:p>
        </p:txBody>
      </p:sp>
      <p:pic>
        <p:nvPicPr>
          <p:cNvPr id="26" name="圖片 2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721B9765-012A-E58E-29A6-683A7BC8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843" r="1585" b="2199"/>
          <a:stretch/>
        </p:blipFill>
        <p:spPr>
          <a:xfrm>
            <a:off x="1586574" y="1534535"/>
            <a:ext cx="9621865" cy="4498881"/>
          </a:xfrm>
          <a:prstGeom prst="rect">
            <a:avLst/>
          </a:prstGeom>
          <a:ln>
            <a:noFill/>
          </a:ln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13387BFA-9D8C-CD33-F9A3-F9EA7FE7EFEC}"/>
              </a:ext>
            </a:extLst>
          </p:cNvPr>
          <p:cNvSpPr txBox="1">
            <a:spLocks/>
          </p:cNvSpPr>
          <p:nvPr/>
        </p:nvSpPr>
        <p:spPr>
          <a:xfrm>
            <a:off x="4340819" y="452527"/>
            <a:ext cx="3382992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>
                <a:latin typeface="標楷體" panose="03000509000000000000" pitchFamily="65" charset="-120"/>
                <a:ea typeface="DFKai-SB"/>
              </a:rPr>
              <a:t>功能介紹</a:t>
            </a:r>
            <a:r>
              <a:rPr lang="zh-TW" sz="2000">
                <a:latin typeface="Calibri"/>
                <a:ea typeface="DFKai-SB"/>
                <a:cs typeface="Calibri"/>
              </a:rPr>
              <a:t>(管理</a:t>
            </a:r>
            <a:r>
              <a:rPr lang="zh-TW" altLang="en-US" sz="2000">
                <a:latin typeface="Calibri"/>
                <a:ea typeface="DFKai-SB"/>
                <a:cs typeface="Calibri"/>
              </a:rPr>
              <a:t>端)</a:t>
            </a:r>
            <a:endParaRPr lang="zh-TW" sz="2000">
              <a:latin typeface="標楷體" panose="03000509000000000000" pitchFamily="65" charset="-120"/>
              <a:ea typeface="DFKai-SB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E1F5B6-9EC2-9475-243A-3B4EDF51F005}"/>
              </a:ext>
            </a:extLst>
          </p:cNvPr>
          <p:cNvSpPr/>
          <p:nvPr/>
        </p:nvSpPr>
        <p:spPr>
          <a:xfrm>
            <a:off x="4480957" y="1071261"/>
            <a:ext cx="3113286" cy="81487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BEA66F-44F1-557F-E2BA-A1DF47BC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78DA0FAC-0423-7E86-257E-30FE8DBE000B}"/>
              </a:ext>
            </a:extLst>
          </p:cNvPr>
          <p:cNvSpPr txBox="1"/>
          <p:nvPr/>
        </p:nvSpPr>
        <p:spPr>
          <a:xfrm>
            <a:off x="1104944" y="1129589"/>
            <a:ext cx="29489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2800">
                <a:ea typeface="DFKai-SB"/>
                <a:cs typeface="Calibri" panose="020F0502020204030204"/>
              </a:rPr>
              <a:t>4</a:t>
            </a:r>
            <a:r>
              <a:rPr lang="zh-TW" altLang="en-US" sz="2800">
                <a:ea typeface="DFKai-SB"/>
                <a:cs typeface="Calibri" panose="020F0502020204030204"/>
              </a:rPr>
              <a:t>.管理者管理</a:t>
            </a:r>
          </a:p>
        </p:txBody>
      </p:sp>
      <p:pic>
        <p:nvPicPr>
          <p:cNvPr id="2" name="圖片 1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2F3DB685-F4D3-C573-D721-623211DB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0" t="3118"/>
          <a:stretch/>
        </p:blipFill>
        <p:spPr>
          <a:xfrm>
            <a:off x="848093" y="1621719"/>
            <a:ext cx="9716270" cy="4779745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AEC244E8-9BEA-CD12-EF16-9C14507AA818}"/>
              </a:ext>
            </a:extLst>
          </p:cNvPr>
          <p:cNvSpPr txBox="1">
            <a:spLocks/>
          </p:cNvSpPr>
          <p:nvPr/>
        </p:nvSpPr>
        <p:spPr>
          <a:xfrm>
            <a:off x="4340819" y="452527"/>
            <a:ext cx="3382992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>
                <a:latin typeface="標楷體" panose="03000509000000000000" pitchFamily="65" charset="-120"/>
                <a:ea typeface="DFKai-SB"/>
              </a:rPr>
              <a:t>功能介紹</a:t>
            </a:r>
            <a:r>
              <a:rPr lang="zh-TW" sz="2000">
                <a:latin typeface="Calibri"/>
                <a:ea typeface="DFKai-SB"/>
                <a:cs typeface="Calibri"/>
              </a:rPr>
              <a:t>(管理</a:t>
            </a:r>
            <a:r>
              <a:rPr lang="zh-TW" altLang="en-US" sz="2000">
                <a:latin typeface="Calibri"/>
                <a:ea typeface="DFKai-SB"/>
                <a:cs typeface="Calibri"/>
              </a:rPr>
              <a:t>端)</a:t>
            </a:r>
            <a:endParaRPr lang="zh-TW" sz="2000">
              <a:latin typeface="標楷體" panose="03000509000000000000" pitchFamily="65" charset="-120"/>
              <a:ea typeface="DFKai-SB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D63F5-6DF8-DA72-20B0-C5E14CB3D86C}"/>
              </a:ext>
            </a:extLst>
          </p:cNvPr>
          <p:cNvSpPr/>
          <p:nvPr/>
        </p:nvSpPr>
        <p:spPr>
          <a:xfrm>
            <a:off x="4480957" y="1071261"/>
            <a:ext cx="3113286" cy="81487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410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14AC3-632E-AEC4-E5B5-1F7E1013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44CC7-CDB4-5976-8213-1FB06CCBCA98}"/>
              </a:ext>
            </a:extLst>
          </p:cNvPr>
          <p:cNvSpPr txBox="1">
            <a:spLocks/>
          </p:cNvSpPr>
          <p:nvPr/>
        </p:nvSpPr>
        <p:spPr>
          <a:xfrm>
            <a:off x="3954852" y="484369"/>
            <a:ext cx="4282296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結論及未來展望</a:t>
            </a:r>
            <a:endParaRPr lang="zh-TW" altLang="en-US">
              <a:latin typeface="標楷體" panose="03000509000000000000" pitchFamily="65" charset="-120"/>
              <a:ea typeface="標楷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2C9D52C-C15C-0DD3-2947-FB208FED1B0E}"/>
              </a:ext>
            </a:extLst>
          </p:cNvPr>
          <p:cNvSpPr txBox="1"/>
          <p:nvPr/>
        </p:nvSpPr>
        <p:spPr>
          <a:xfrm>
            <a:off x="614511" y="1584318"/>
            <a:ext cx="10950765" cy="28931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Wingdings"/>
              <a:buChar char="ü"/>
            </a:pPr>
            <a:r>
              <a:rPr lang="zh-TW" altLang="en-US" sz="2600">
                <a:latin typeface="標楷體" panose="03000509000000000000" pitchFamily="65" charset="-120"/>
                <a:ea typeface="標楷體" panose="03000509000000000000" pitchFamily="65" charset="-120"/>
              </a:rPr>
              <a:t>將聊天機器人實際提供給資料結構課程的學生使用，這樣可以增加實際樣本數並獲得學生的真實使用回饋。這些回饋將用來評估整個系統是否需要改進，進而使系統更加完善，提升教學管理的自動化和精確性。</a:t>
            </a:r>
            <a:endParaRPr lang="en-US" altLang="zh-TW" sz="26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Wingdings"/>
              <a:buChar char="ü"/>
            </a:pPr>
            <a:endParaRPr lang="en-US" altLang="zh-TW" sz="26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Wingdings"/>
              <a:buChar char="ü"/>
            </a:pPr>
            <a:r>
              <a:rPr lang="zh-TW" altLang="en-US" sz="2600">
                <a:latin typeface="標楷體" panose="03000509000000000000" pitchFamily="65" charset="-120"/>
                <a:ea typeface="標楷體" panose="03000509000000000000" pitchFamily="65" charset="-120"/>
              </a:rPr>
              <a:t>希望此系統能確實減緩老師及助教們的負擔，並提升學生進行問答的意願，為老師提供具參考價值的評分依據，同時即時回饋學生的回答。最終，系統能夠在課堂中真正落實使用。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C25865-5972-FEAC-D82D-34A415DB3918}"/>
              </a:ext>
            </a:extLst>
          </p:cNvPr>
          <p:cNvSpPr/>
          <p:nvPr/>
        </p:nvSpPr>
        <p:spPr>
          <a:xfrm>
            <a:off x="3967359" y="1173450"/>
            <a:ext cx="4252325" cy="46317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36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D47535C3-872D-BA53-361B-02A429F0A8CD}"/>
              </a:ext>
            </a:extLst>
          </p:cNvPr>
          <p:cNvSpPr txBox="1">
            <a:spLocks/>
          </p:cNvSpPr>
          <p:nvPr/>
        </p:nvSpPr>
        <p:spPr>
          <a:xfrm>
            <a:off x="4167666" y="710909"/>
            <a:ext cx="3382992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400">
                <a:latin typeface="標楷體" panose="03000509000000000000" pitchFamily="65" charset="-120"/>
                <a:ea typeface="標楷體"/>
              </a:rPr>
              <a:t>大綱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3AE789-AFD0-D8BD-3F23-1F4B621A871A}"/>
              </a:ext>
            </a:extLst>
          </p:cNvPr>
          <p:cNvSpPr/>
          <p:nvPr/>
        </p:nvSpPr>
        <p:spPr>
          <a:xfrm>
            <a:off x="5295710" y="1384457"/>
            <a:ext cx="1183731" cy="46318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1D236E3-1E70-0696-B855-92641E6446F0}"/>
              </a:ext>
            </a:extLst>
          </p:cNvPr>
          <p:cNvSpPr txBox="1"/>
          <p:nvPr/>
        </p:nvSpPr>
        <p:spPr>
          <a:xfrm>
            <a:off x="3762755" y="1868998"/>
            <a:ext cx="4666490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專題動機</a:t>
            </a:r>
            <a:endParaRPr lang="zh-TW" sz="32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endParaRPr lang="zh-TW" sz="32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特色</a:t>
            </a:r>
            <a:endParaRPr lang="zh-TW" sz="32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系統架構圖</a:t>
            </a:r>
            <a:endParaRPr lang="en-US" sz="32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實作簡介</a:t>
            </a:r>
            <a:endParaRPr lang="zh-TW" sz="32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功能介紹</a:t>
            </a:r>
            <a:endParaRPr lang="en-US" sz="32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zh-TW" sz="3200">
                <a:latin typeface="標楷體" panose="03000509000000000000" pitchFamily="65" charset="-120"/>
                <a:ea typeface="標楷體" panose="03000509000000000000" pitchFamily="65" charset="-120"/>
              </a:rPr>
              <a:t>結論及未來展望</a:t>
            </a:r>
            <a:endParaRPr lang="zh-TW" sz="32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zh-TW" altLang="en-US" sz="32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607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39751-F1F5-536C-E1BD-8214477E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05DE18E-DB3F-DD50-4DA5-C2250D1C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25" y="1835947"/>
            <a:ext cx="3214350" cy="31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5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9469D-F25D-AABB-08A0-3397D406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873" y="730554"/>
            <a:ext cx="3382992" cy="706077"/>
          </a:xfrm>
        </p:spPr>
        <p:txBody>
          <a:bodyPr/>
          <a:lstStyle/>
          <a:p>
            <a:pPr algn="ctr"/>
            <a:r>
              <a:rPr lang="zh-TW" altLang="en-US">
                <a:latin typeface="標楷體" panose="03000509000000000000" pitchFamily="65" charset="-120"/>
                <a:ea typeface="標楷體"/>
              </a:rPr>
              <a:t>專題動機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943C574-6302-E59D-0502-CB98B528EA59}"/>
              </a:ext>
            </a:extLst>
          </p:cNvPr>
          <p:cNvSpPr txBox="1"/>
          <p:nvPr/>
        </p:nvSpPr>
        <p:spPr>
          <a:xfrm>
            <a:off x="1235062" y="1719008"/>
            <a:ext cx="9722110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600">
                <a:ea typeface="DFKai-SB"/>
                <a:cs typeface="+mn-lt"/>
              </a:rPr>
              <a:t>在大二修讀資料結構時，老師會在課程網站的討論區發布問題讓學生回答，但批改這些回答需要投入大量時間與精力。</a:t>
            </a:r>
            <a:endParaRPr lang="zh-TW" sz="2600">
              <a:ea typeface="DFKai-SB"/>
              <a:cs typeface="+mn-lt"/>
            </a:endParaRPr>
          </a:p>
          <a:p>
            <a:r>
              <a:rPr lang="zh-TW" altLang="en-US" sz="2600">
                <a:ea typeface="DFKai-SB"/>
                <a:cs typeface="+mn-lt"/>
              </a:rPr>
              <a:t>因此，我們希望利用近年快速發展的語言模型，設計一個智能聊天機器人，讓學生能即時透過它回答問題並獲得回饋，這減輕了老師的負擔，也提升了學生的學習效率。</a:t>
            </a:r>
            <a:endParaRPr lang="zh-TW" sz="2600">
              <a:ea typeface="DFKai-SB"/>
              <a:cs typeface="Calibri"/>
            </a:endParaRPr>
          </a:p>
        </p:txBody>
      </p:sp>
      <p:pic>
        <p:nvPicPr>
          <p:cNvPr id="3" name="圖片 2" descr="一張含有 文字, 字型, 圖形, 平面設計 的圖片&#10;&#10;自動產生的描述">
            <a:extLst>
              <a:ext uri="{FF2B5EF4-FFF2-40B4-BE49-F238E27FC236}">
                <a16:creationId xmlns:a16="http://schemas.microsoft.com/office/drawing/2014/main" id="{0891E756-6968-6D25-23E2-A9CA7D137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92" y="4094266"/>
            <a:ext cx="8511154" cy="1616263"/>
          </a:xfrm>
          <a:prstGeom prst="rect">
            <a:avLst/>
          </a:prstGeom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436F3D-406A-3D94-AFAA-D9DDA258A1FC}"/>
              </a:ext>
            </a:extLst>
          </p:cNvPr>
          <p:cNvSpPr/>
          <p:nvPr/>
        </p:nvSpPr>
        <p:spPr>
          <a:xfrm>
            <a:off x="4760250" y="1384457"/>
            <a:ext cx="2234055" cy="46318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61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259F7-8AD8-7974-A6C0-A560F1F0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DAF980-BC88-0715-C275-35792C2300DD}"/>
              </a:ext>
            </a:extLst>
          </p:cNvPr>
          <p:cNvSpPr txBox="1">
            <a:spLocks/>
          </p:cNvSpPr>
          <p:nvPr/>
        </p:nvSpPr>
        <p:spPr>
          <a:xfrm>
            <a:off x="4167666" y="710909"/>
            <a:ext cx="3382992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400">
                <a:latin typeface="標楷體" panose="03000509000000000000" pitchFamily="65" charset="-120"/>
                <a:ea typeface="標楷體"/>
              </a:rPr>
              <a:t>目的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5EF705-EC44-5B37-5F27-DB18511AD23C}"/>
              </a:ext>
            </a:extLst>
          </p:cNvPr>
          <p:cNvSpPr txBox="1"/>
          <p:nvPr/>
        </p:nvSpPr>
        <p:spPr>
          <a:xfrm>
            <a:off x="1146812" y="1719007"/>
            <a:ext cx="94828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Wingdings"/>
              <a:buChar char="ü"/>
            </a:pPr>
            <a:r>
              <a:rPr lang="zh-TW" altLang="en-US" sz="2400">
                <a:ea typeface="DFKai-SB"/>
                <a:cs typeface="Calibri"/>
              </a:rPr>
              <a:t>使學生回答問題時能即時得到回覆，並確認自己目前的學習成果。</a:t>
            </a:r>
            <a:endParaRPr lang="zh-TW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932E15-2F9A-1CDE-6146-823855EEB782}"/>
              </a:ext>
            </a:extLst>
          </p:cNvPr>
          <p:cNvSpPr txBox="1"/>
          <p:nvPr/>
        </p:nvSpPr>
        <p:spPr>
          <a:xfrm>
            <a:off x="1145336" y="2305929"/>
            <a:ext cx="100848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zh-TW" altLang="en-US" sz="2400">
                <a:ea typeface="DFKai-SB"/>
                <a:cs typeface="Calibri"/>
              </a:rPr>
              <a:t>使老師能有方便的工具檢測學生的答題狀況，並使用簡單的網站介面來管理題目、查看學生成績。</a:t>
            </a:r>
            <a:endParaRPr 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3F2034-E447-AD27-F4AE-86987DAC6B8E}"/>
              </a:ext>
            </a:extLst>
          </p:cNvPr>
          <p:cNvSpPr/>
          <p:nvPr/>
        </p:nvSpPr>
        <p:spPr>
          <a:xfrm>
            <a:off x="5295710" y="1384457"/>
            <a:ext cx="1183731" cy="46318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 descr="一張含有 服裝, 文字, 卡通, 圖解 的圖片&#10;&#10;自動產生的描述">
            <a:extLst>
              <a:ext uri="{FF2B5EF4-FFF2-40B4-BE49-F238E27FC236}">
                <a16:creationId xmlns:a16="http://schemas.microsoft.com/office/drawing/2014/main" id="{C6E48D46-2F15-2BF3-EB69-EAEADFC6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68" y="3429385"/>
            <a:ext cx="4335419" cy="2460281"/>
          </a:xfrm>
          <a:prstGeom prst="rect">
            <a:avLst/>
          </a:prstGeom>
          <a:ln>
            <a:noFill/>
          </a:ln>
        </p:spPr>
      </p:pic>
      <p:pic>
        <p:nvPicPr>
          <p:cNvPr id="15" name="圖片 14" descr="一張含有 服裝, 文字, 美工圖案, 圖解 的圖片&#10;&#10;自動產生的描述">
            <a:extLst>
              <a:ext uri="{FF2B5EF4-FFF2-40B4-BE49-F238E27FC236}">
                <a16:creationId xmlns:a16="http://schemas.microsoft.com/office/drawing/2014/main" id="{272B3B3A-6B0A-1A2A-8109-B2B7189F8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64" y="3141706"/>
            <a:ext cx="3518844" cy="30562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74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F36D1-A4DA-C083-D887-46AE8AF63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6980AB1-945B-92F2-0262-AB1DD2DDF8E2}"/>
              </a:ext>
            </a:extLst>
          </p:cNvPr>
          <p:cNvSpPr/>
          <p:nvPr/>
        </p:nvSpPr>
        <p:spPr>
          <a:xfrm>
            <a:off x="5295710" y="1410288"/>
            <a:ext cx="1183731" cy="46318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A4C1B0EF-80F5-6893-CEFA-4178FE3C3EC5}"/>
              </a:ext>
            </a:extLst>
          </p:cNvPr>
          <p:cNvSpPr txBox="1">
            <a:spLocks/>
          </p:cNvSpPr>
          <p:nvPr/>
        </p:nvSpPr>
        <p:spPr>
          <a:xfrm>
            <a:off x="4167666" y="710909"/>
            <a:ext cx="3382992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400">
                <a:latin typeface="標楷體" panose="03000509000000000000" pitchFamily="65" charset="-120"/>
                <a:ea typeface="標楷體"/>
              </a:rPr>
              <a:t>特色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2DE116-2B34-D1A7-72F5-5D2A93DA29D4}"/>
              </a:ext>
            </a:extLst>
          </p:cNvPr>
          <p:cNvSpPr txBox="1"/>
          <p:nvPr/>
        </p:nvSpPr>
        <p:spPr>
          <a:xfrm>
            <a:off x="1340541" y="1719006"/>
            <a:ext cx="98552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參考Mistral AI_ 官網範例來設計我們的</a:t>
            </a:r>
            <a:r>
              <a:rPr lang="en-US" altLang="zh-TW" sz="2400" err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prompt，使語言模型更能準確完成任務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。</a:t>
            </a:r>
            <a:endParaRPr lang="zh-TW" altLang="en-US" sz="24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734515-EDCA-F557-D61D-8D4B3F199F77}"/>
              </a:ext>
            </a:extLst>
          </p:cNvPr>
          <p:cNvSpPr txBox="1"/>
          <p:nvPr/>
        </p:nvSpPr>
        <p:spPr>
          <a:xfrm>
            <a:off x="1340539" y="2762524"/>
            <a:ext cx="96211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altLang="zh-TW" sz="2400" err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為使用者與管理者提供不同的介面，使管理更加方便</a:t>
            </a:r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。</a:t>
            </a:r>
          </a:p>
          <a:p>
            <a:pPr marL="342900" indent="-342900">
              <a:buFont typeface="Wingdings"/>
              <a:buChar char="ü"/>
            </a:pPr>
            <a:endParaRPr lang="en-US" altLang="zh-TW" sz="24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</p:txBody>
      </p:sp>
      <p:pic>
        <p:nvPicPr>
          <p:cNvPr id="11" name="圖片 10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C6CA6C9D-BBE0-D6B5-8E2C-0B9F7BB4A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09" y="3429001"/>
            <a:ext cx="6785919" cy="2966604"/>
          </a:xfrm>
          <a:prstGeom prst="rect">
            <a:avLst/>
          </a:prstGeom>
          <a:ln>
            <a:noFill/>
          </a:ln>
        </p:spPr>
      </p:pic>
      <p:pic>
        <p:nvPicPr>
          <p:cNvPr id="3" name="圖片 2" descr="一張含有 文字, 字型, 符號, 圖形 的圖片&#10;&#10;自動產生的描述">
            <a:extLst>
              <a:ext uri="{FF2B5EF4-FFF2-40B4-BE49-F238E27FC236}">
                <a16:creationId xmlns:a16="http://schemas.microsoft.com/office/drawing/2014/main" id="{DD8B44A7-0967-E611-54A9-D116D6B6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682" y="2133874"/>
            <a:ext cx="1135278" cy="4407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71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A5E32-D619-FDDE-9BF2-88AAC2F29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螢幕擷取畫面, Rectangle, 設計 的圖片&#10;&#10;自動產生的描述">
            <a:extLst>
              <a:ext uri="{FF2B5EF4-FFF2-40B4-BE49-F238E27FC236}">
                <a16:creationId xmlns:a16="http://schemas.microsoft.com/office/drawing/2014/main" id="{A75A9D74-5D99-911B-B988-6A3B07B45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7" t="10287" r="6992" b="8851"/>
          <a:stretch/>
        </p:blipFill>
        <p:spPr>
          <a:xfrm>
            <a:off x="864491" y="1156156"/>
            <a:ext cx="10753299" cy="5248910"/>
          </a:xfrm>
          <a:prstGeom prst="rect">
            <a:avLst/>
          </a:prstGeom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D13BAB4-D66D-4F68-7A27-06F210D41BB8}"/>
              </a:ext>
            </a:extLst>
          </p:cNvPr>
          <p:cNvSpPr txBox="1"/>
          <p:nvPr/>
        </p:nvSpPr>
        <p:spPr>
          <a:xfrm>
            <a:off x="4138029" y="5772986"/>
            <a:ext cx="19962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DFKai-SB"/>
                <a:cs typeface="Calibri" panose="020F0502020204030204"/>
              </a:rPr>
              <a:t>聊天機器人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A4BB457-D077-88E8-2461-F3977F296DFE}"/>
              </a:ext>
            </a:extLst>
          </p:cNvPr>
          <p:cNvSpPr txBox="1"/>
          <p:nvPr/>
        </p:nvSpPr>
        <p:spPr>
          <a:xfrm>
            <a:off x="3855561" y="2141841"/>
            <a:ext cx="2230173" cy="3456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學生端</a:t>
            </a:r>
            <a:r>
              <a:rPr lang="en-US" altLang="zh-TW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160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學生身分登入</a:t>
            </a:r>
            <a:endParaRPr lang="zh-TW" altLang="en-US" sz="160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選擇題目作答</a:t>
            </a:r>
            <a:endParaRPr lang="zh-TW" altLang="en-US" sz="160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查看作答紀錄</a:t>
            </a:r>
            <a:endParaRPr lang="zh-TW" altLang="en-US" sz="160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查看提醒</a:t>
            </a:r>
            <a:endParaRPr lang="zh-TW" altLang="en-US" sz="160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回覆意見回饋</a:t>
            </a:r>
            <a:endParaRPr lang="en-US" altLang="zh-TW" sz="1600" b="0" i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200"/>
              </a:lnSpc>
            </a:pPr>
            <a:endParaRPr lang="zh-TW" altLang="en-US" sz="160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200"/>
              </a:lnSpc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管理端</a:t>
            </a:r>
            <a:r>
              <a:rPr lang="en-US" altLang="zh-TW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sz="160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新增、刪除題目</a:t>
            </a:r>
            <a:endParaRPr lang="zh-TW" altLang="en-US" sz="160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查看學生作答狀況</a:t>
            </a:r>
            <a:endParaRPr lang="zh-TW" altLang="en-US" sz="160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新增、刪除提醒</a:t>
            </a:r>
            <a:endParaRPr lang="zh-TW" altLang="en-US" sz="160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ts val="22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查看意見回饋</a:t>
            </a:r>
            <a:endParaRPr lang="zh-TW" altLang="en-US" sz="160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E480496-A565-6EB5-AF54-83D6019E5184}"/>
              </a:ext>
            </a:extLst>
          </p:cNvPr>
          <p:cNvSpPr txBox="1"/>
          <p:nvPr/>
        </p:nvSpPr>
        <p:spPr>
          <a:xfrm>
            <a:off x="7690619" y="2141841"/>
            <a:ext cx="901237" cy="5146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endParaRPr lang="zh-TW" altLang="en-US" sz="160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CFCB74-0BA1-7965-932B-2191DEF878E8}"/>
              </a:ext>
            </a:extLst>
          </p:cNvPr>
          <p:cNvSpPr txBox="1"/>
          <p:nvPr/>
        </p:nvSpPr>
        <p:spPr>
          <a:xfrm>
            <a:off x="7026151" y="3047614"/>
            <a:ext cx="22301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Mistral:</a:t>
            </a:r>
          </a:p>
          <a:p>
            <a:pPr algn="ctr"/>
            <a:r>
              <a:rPr lang="en-US" altLang="zh-TW" sz="16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7b-instruct-v0.3-q8_0</a:t>
            </a:r>
            <a:endParaRPr lang="zh-TW" altLang="en-US" sz="160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0802777-5320-B795-AB70-3BB59CC1CCA2}"/>
              </a:ext>
            </a:extLst>
          </p:cNvPr>
          <p:cNvSpPr txBox="1"/>
          <p:nvPr/>
        </p:nvSpPr>
        <p:spPr>
          <a:xfrm>
            <a:off x="7239289" y="4978527"/>
            <a:ext cx="1352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管理者登入</a:t>
            </a:r>
            <a:endParaRPr lang="zh-TW" altLang="en-US" sz="16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431E43-CB3B-02B6-1954-DD3C8C9E4CC9}"/>
              </a:ext>
            </a:extLst>
          </p:cNvPr>
          <p:cNvSpPr txBox="1"/>
          <p:nvPr/>
        </p:nvSpPr>
        <p:spPr>
          <a:xfrm>
            <a:off x="8741783" y="4529162"/>
            <a:ext cx="2045176" cy="115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>
                <a:latin typeface="標楷體" panose="03000509000000000000" pitchFamily="65" charset="-120"/>
                <a:ea typeface="標楷體" panose="03000509000000000000" pitchFamily="65" charset="-120"/>
              </a:rPr>
              <a:t>查看學生作答情形</a:t>
            </a:r>
            <a:endParaRPr lang="en-US" altLang="zh-TW" sz="16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1600">
                <a:latin typeface="標楷體" panose="03000509000000000000" pitchFamily="65" charset="-120"/>
                <a:ea typeface="標楷體" panose="03000509000000000000" pitchFamily="65" charset="-120"/>
              </a:rPr>
              <a:t>刪除題目</a:t>
            </a:r>
          </a:p>
          <a:p>
            <a:pPr>
              <a:lnSpc>
                <a:spcPct val="150000"/>
              </a:lnSpc>
            </a:pPr>
            <a:r>
              <a:rPr lang="zh-TW" altLang="en-US" sz="1600">
                <a:latin typeface="標楷體" panose="03000509000000000000" pitchFamily="65" charset="-120"/>
                <a:ea typeface="標楷體" panose="03000509000000000000" pitchFamily="65" charset="-120"/>
              </a:rPr>
              <a:t>管理使用者</a:t>
            </a: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30AFBEE3-DC01-0B54-E171-A155AEA07B89}"/>
              </a:ext>
            </a:extLst>
          </p:cNvPr>
          <p:cNvSpPr txBox="1">
            <a:spLocks/>
          </p:cNvSpPr>
          <p:nvPr/>
        </p:nvSpPr>
        <p:spPr>
          <a:xfrm>
            <a:off x="4170761" y="271864"/>
            <a:ext cx="3703588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5400">
                <a:latin typeface="標楷體" panose="03000509000000000000" pitchFamily="65" charset="-120"/>
                <a:ea typeface="標楷體" panose="03000509000000000000" pitchFamily="65" charset="-120"/>
              </a:rPr>
              <a:t>系統架構圖</a:t>
            </a:r>
            <a:endParaRPr lang="zh-TW" altLang="en-US" sz="5400">
              <a:latin typeface="標楷體" panose="03000509000000000000" pitchFamily="65" charset="-120"/>
              <a:ea typeface="標楷體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79F98BA-8821-324B-65D9-8C56368B8AE5}"/>
              </a:ext>
            </a:extLst>
          </p:cNvPr>
          <p:cNvSpPr txBox="1"/>
          <p:nvPr/>
        </p:nvSpPr>
        <p:spPr>
          <a:xfrm>
            <a:off x="9880279" y="2668417"/>
            <a:ext cx="1352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測試資料</a:t>
            </a:r>
            <a:endParaRPr lang="zh-TW" altLang="en-US" sz="16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86399F-A358-BF09-121C-8423FA2FA3B7}"/>
              </a:ext>
            </a:extLst>
          </p:cNvPr>
          <p:cNvSpPr txBox="1"/>
          <p:nvPr/>
        </p:nvSpPr>
        <p:spPr>
          <a:xfrm>
            <a:off x="1192752" y="1259026"/>
            <a:ext cx="19962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2800">
                <a:latin typeface="Arial" panose="020B0604020202020204" pitchFamily="34" charset="0"/>
                <a:ea typeface="DFKai-SB"/>
                <a:cs typeface="Arial" panose="020B0604020202020204" pitchFamily="34" charset="0"/>
              </a:rPr>
              <a:t>Server1</a:t>
            </a:r>
            <a:endParaRPr lang="zh-TW" altLang="en-US" sz="2800">
              <a:latin typeface="Arial" panose="020B0604020202020204" pitchFamily="34" charset="0"/>
              <a:ea typeface="DFKai-SB"/>
              <a:cs typeface="Arial" panose="020B060402020202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1B44CDE-40DC-580F-40FE-C82AC37F8917}"/>
              </a:ext>
            </a:extLst>
          </p:cNvPr>
          <p:cNvSpPr txBox="1"/>
          <p:nvPr/>
        </p:nvSpPr>
        <p:spPr>
          <a:xfrm>
            <a:off x="9691874" y="1259026"/>
            <a:ext cx="19962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2800">
                <a:latin typeface="Arial" panose="020B0604020202020204" pitchFamily="34" charset="0"/>
                <a:ea typeface="DFKai-SB"/>
                <a:cs typeface="Arial" panose="020B0604020202020204" pitchFamily="34" charset="0"/>
              </a:rPr>
              <a:t>Server2</a:t>
            </a:r>
            <a:endParaRPr lang="zh-TW" altLang="en-US" sz="2800">
              <a:latin typeface="Arial" panose="020B0604020202020204" pitchFamily="34" charset="0"/>
              <a:ea typeface="DFKai-SB"/>
              <a:cs typeface="Arial" panose="020B060402020202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9FC8332-F139-5BDF-4E8E-181CFC8D01D2}"/>
              </a:ext>
            </a:extLst>
          </p:cNvPr>
          <p:cNvSpPr txBox="1"/>
          <p:nvPr/>
        </p:nvSpPr>
        <p:spPr>
          <a:xfrm>
            <a:off x="5357293" y="1255664"/>
            <a:ext cx="19962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TW" sz="2800">
                <a:latin typeface="Arial" panose="020B0604020202020204" pitchFamily="34" charset="0"/>
                <a:ea typeface="DFKai-SB"/>
                <a:cs typeface="Arial" panose="020B0604020202020204" pitchFamily="34" charset="0"/>
              </a:rPr>
              <a:t>user</a:t>
            </a:r>
            <a:endParaRPr lang="zh-TW" altLang="en-US" sz="2800">
              <a:latin typeface="Arial" panose="020B0604020202020204" pitchFamily="34" charset="0"/>
              <a:ea typeface="DFKai-SB"/>
              <a:cs typeface="Arial" panose="020B0604020202020204" pitchFamily="34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D4935AA-D1D4-615D-18A9-EABDD98A6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91" y="1988820"/>
            <a:ext cx="2648196" cy="4034790"/>
          </a:xfrm>
          <a:prstGeom prst="rect">
            <a:avLst/>
          </a:prstGeom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54300E6-3A9D-69A4-E347-4BEBA2506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626" y="4933341"/>
            <a:ext cx="2149491" cy="916695"/>
          </a:xfrm>
          <a:prstGeom prst="rect">
            <a:avLst/>
          </a:prstGeom>
          <a:ln>
            <a:noFill/>
          </a:ln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28156C6-DD1B-6270-43EF-49DA8303F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626" y="2195337"/>
            <a:ext cx="2242067" cy="2783190"/>
          </a:xfrm>
          <a:prstGeom prst="rect">
            <a:avLst/>
          </a:prstGeom>
          <a:ln>
            <a:noFill/>
          </a:ln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05886C35-C165-6A2C-3A0F-A2E1AFDE9436}"/>
              </a:ext>
            </a:extLst>
          </p:cNvPr>
          <p:cNvSpPr txBox="1"/>
          <p:nvPr/>
        </p:nvSpPr>
        <p:spPr>
          <a:xfrm>
            <a:off x="1601345" y="2278439"/>
            <a:ext cx="1784007" cy="24804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BiauKaiTC Regular" panose="03000500000000000000" pitchFamily="66" charset="-120"/>
                <a:ea typeface="標楷體" panose="03000509000000000000" pitchFamily="65" charset="-120"/>
              </a:rPr>
              <a:t>學生資料</a:t>
            </a:r>
            <a:endParaRPr lang="zh-TW" altLang="en-US" sz="1600">
              <a:latin typeface="BiauKaiTC Regular" panose="03000500000000000000" pitchFamily="66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題目</a:t>
            </a:r>
            <a:r>
              <a:rPr lang="en-US" altLang="zh-TW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答案</a:t>
            </a:r>
            <a:endParaRPr lang="zh-TW" altLang="en-US" sz="16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作答紀錄</a:t>
            </a:r>
            <a:endParaRPr lang="zh-TW" altLang="en-US" sz="16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小提醒</a:t>
            </a:r>
            <a:endParaRPr lang="zh-TW" altLang="en-US" sz="16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b="0" i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意見回饋</a:t>
            </a:r>
            <a:endParaRPr lang="zh-TW" altLang="en-US" sz="160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CAA9CED-3DC9-8947-EE43-BC4FF7697473}"/>
                  </a:ext>
                </a:extLst>
              </p14:cNvPr>
              <p14:cNvContentPartPr/>
              <p14:nvPr/>
            </p14:nvContentPartPr>
            <p14:xfrm>
              <a:off x="2874921" y="2625529"/>
              <a:ext cx="975960" cy="36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CAA9CED-3DC9-8947-EE43-BC4FF76974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65921" y="2616529"/>
                <a:ext cx="993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" name="筆跡 42">
                <a:extLst>
                  <a:ext uri="{FF2B5EF4-FFF2-40B4-BE49-F238E27FC236}">
                    <a16:creationId xmlns:a16="http://schemas.microsoft.com/office/drawing/2014/main" id="{6CBAB410-6624-4EC0-5DEF-417197D281D6}"/>
                  </a:ext>
                </a:extLst>
              </p14:cNvPr>
              <p14:cNvContentPartPr/>
              <p14:nvPr/>
            </p14:nvContentPartPr>
            <p14:xfrm>
              <a:off x="2874724" y="2586346"/>
              <a:ext cx="34920" cy="74160"/>
            </p14:xfrm>
          </p:contentPart>
        </mc:Choice>
        <mc:Fallback xmlns="">
          <p:pic>
            <p:nvPicPr>
              <p:cNvPr id="43" name="筆跡 42">
                <a:extLst>
                  <a:ext uri="{FF2B5EF4-FFF2-40B4-BE49-F238E27FC236}">
                    <a16:creationId xmlns:a16="http://schemas.microsoft.com/office/drawing/2014/main" id="{6CBAB410-6624-4EC0-5DEF-417197D281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65724" y="2577346"/>
                <a:ext cx="525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筆跡 59">
                <a:extLst>
                  <a:ext uri="{FF2B5EF4-FFF2-40B4-BE49-F238E27FC236}">
                    <a16:creationId xmlns:a16="http://schemas.microsoft.com/office/drawing/2014/main" id="{A20C0B27-8388-2583-A56E-8AD49FC5A1DD}"/>
                  </a:ext>
                </a:extLst>
              </p14:cNvPr>
              <p14:cNvContentPartPr/>
              <p14:nvPr/>
            </p14:nvContentPartPr>
            <p14:xfrm>
              <a:off x="2989765" y="3117962"/>
              <a:ext cx="461880" cy="360"/>
            </p14:xfrm>
          </p:contentPart>
        </mc:Choice>
        <mc:Fallback xmlns="">
          <p:pic>
            <p:nvPicPr>
              <p:cNvPr id="60" name="筆跡 59">
                <a:extLst>
                  <a:ext uri="{FF2B5EF4-FFF2-40B4-BE49-F238E27FC236}">
                    <a16:creationId xmlns:a16="http://schemas.microsoft.com/office/drawing/2014/main" id="{A20C0B27-8388-2583-A56E-8AD49FC5A1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80765" y="3108962"/>
                <a:ext cx="479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1" name="筆跡 60">
                <a:extLst>
                  <a:ext uri="{FF2B5EF4-FFF2-40B4-BE49-F238E27FC236}">
                    <a16:creationId xmlns:a16="http://schemas.microsoft.com/office/drawing/2014/main" id="{24AAB1C0-0A2C-FA96-6187-C0261F2BB9E2}"/>
                  </a:ext>
                </a:extLst>
              </p14:cNvPr>
              <p14:cNvContentPartPr/>
              <p14:nvPr/>
            </p14:nvContentPartPr>
            <p14:xfrm>
              <a:off x="3448045" y="2846162"/>
              <a:ext cx="452160" cy="360"/>
            </p14:xfrm>
          </p:contentPart>
        </mc:Choice>
        <mc:Fallback xmlns="">
          <p:pic>
            <p:nvPicPr>
              <p:cNvPr id="61" name="筆跡 60">
                <a:extLst>
                  <a:ext uri="{FF2B5EF4-FFF2-40B4-BE49-F238E27FC236}">
                    <a16:creationId xmlns:a16="http://schemas.microsoft.com/office/drawing/2014/main" id="{24AAB1C0-0A2C-FA96-6187-C0261F2BB9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39052" y="2837162"/>
                <a:ext cx="469786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4" name="筆跡 63">
                <a:extLst>
                  <a:ext uri="{FF2B5EF4-FFF2-40B4-BE49-F238E27FC236}">
                    <a16:creationId xmlns:a16="http://schemas.microsoft.com/office/drawing/2014/main" id="{98E440DC-D28D-978A-D895-8D8AA6D6117E}"/>
                  </a:ext>
                </a:extLst>
              </p14:cNvPr>
              <p14:cNvContentPartPr/>
              <p14:nvPr/>
            </p14:nvContentPartPr>
            <p14:xfrm>
              <a:off x="3446965" y="2803682"/>
              <a:ext cx="456480" cy="319680"/>
            </p14:xfrm>
          </p:contentPart>
        </mc:Choice>
        <mc:Fallback xmlns="">
          <p:pic>
            <p:nvPicPr>
              <p:cNvPr id="64" name="筆跡 63">
                <a:extLst>
                  <a:ext uri="{FF2B5EF4-FFF2-40B4-BE49-F238E27FC236}">
                    <a16:creationId xmlns:a16="http://schemas.microsoft.com/office/drawing/2014/main" id="{98E440DC-D28D-978A-D895-8D8AA6D611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37958" y="2794682"/>
                <a:ext cx="474134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5" name="筆跡 64">
                <a:extLst>
                  <a:ext uri="{FF2B5EF4-FFF2-40B4-BE49-F238E27FC236}">
                    <a16:creationId xmlns:a16="http://schemas.microsoft.com/office/drawing/2014/main" id="{0B18582D-8500-A24B-5BD6-C8DDCC4CB831}"/>
                  </a:ext>
                </a:extLst>
              </p14:cNvPr>
              <p14:cNvContentPartPr/>
              <p14:nvPr/>
            </p14:nvContentPartPr>
            <p14:xfrm>
              <a:off x="3517525" y="2940842"/>
              <a:ext cx="382680" cy="360"/>
            </p14:xfrm>
          </p:contentPart>
        </mc:Choice>
        <mc:Fallback xmlns="">
          <p:pic>
            <p:nvPicPr>
              <p:cNvPr id="65" name="筆跡 64">
                <a:extLst>
                  <a:ext uri="{FF2B5EF4-FFF2-40B4-BE49-F238E27FC236}">
                    <a16:creationId xmlns:a16="http://schemas.microsoft.com/office/drawing/2014/main" id="{0B18582D-8500-A24B-5BD6-C8DDCC4CB83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08533" y="2931842"/>
                <a:ext cx="400303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筆跡 65">
                <a:extLst>
                  <a:ext uri="{FF2B5EF4-FFF2-40B4-BE49-F238E27FC236}">
                    <a16:creationId xmlns:a16="http://schemas.microsoft.com/office/drawing/2014/main" id="{20B4392E-41C0-1613-9391-DB3628436518}"/>
                  </a:ext>
                </a:extLst>
              </p14:cNvPr>
              <p14:cNvContentPartPr/>
              <p14:nvPr/>
            </p14:nvContentPartPr>
            <p14:xfrm>
              <a:off x="3507445" y="2933282"/>
              <a:ext cx="360" cy="600840"/>
            </p14:xfrm>
          </p:contentPart>
        </mc:Choice>
        <mc:Fallback xmlns="">
          <p:pic>
            <p:nvPicPr>
              <p:cNvPr id="66" name="筆跡 65">
                <a:extLst>
                  <a:ext uri="{FF2B5EF4-FFF2-40B4-BE49-F238E27FC236}">
                    <a16:creationId xmlns:a16="http://schemas.microsoft.com/office/drawing/2014/main" id="{20B4392E-41C0-1613-9391-DB362843651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98445" y="2924282"/>
                <a:ext cx="1800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9" name="筆跡 68">
                <a:extLst>
                  <a:ext uri="{FF2B5EF4-FFF2-40B4-BE49-F238E27FC236}">
                    <a16:creationId xmlns:a16="http://schemas.microsoft.com/office/drawing/2014/main" id="{85FB640F-7941-DDC4-F9B4-7BE87630495B}"/>
                  </a:ext>
                </a:extLst>
              </p14:cNvPr>
              <p14:cNvContentPartPr/>
              <p14:nvPr/>
            </p14:nvContentPartPr>
            <p14:xfrm>
              <a:off x="2910565" y="3495962"/>
              <a:ext cx="597960" cy="82440"/>
            </p14:xfrm>
          </p:contentPart>
        </mc:Choice>
        <mc:Fallback xmlns="">
          <p:pic>
            <p:nvPicPr>
              <p:cNvPr id="69" name="筆跡 68">
                <a:extLst>
                  <a:ext uri="{FF2B5EF4-FFF2-40B4-BE49-F238E27FC236}">
                    <a16:creationId xmlns:a16="http://schemas.microsoft.com/office/drawing/2014/main" id="{85FB640F-7941-DDC4-F9B4-7BE87630495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01560" y="3486962"/>
                <a:ext cx="615611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0" name="筆跡 69">
                <a:extLst>
                  <a:ext uri="{FF2B5EF4-FFF2-40B4-BE49-F238E27FC236}">
                    <a16:creationId xmlns:a16="http://schemas.microsoft.com/office/drawing/2014/main" id="{FF558A26-D075-2603-352C-3B27C0E0990E}"/>
                  </a:ext>
                </a:extLst>
              </p14:cNvPr>
              <p14:cNvContentPartPr/>
              <p14:nvPr/>
            </p14:nvContentPartPr>
            <p14:xfrm>
              <a:off x="2910565" y="3632762"/>
              <a:ext cx="657720" cy="360"/>
            </p14:xfrm>
          </p:contentPart>
        </mc:Choice>
        <mc:Fallback xmlns="">
          <p:pic>
            <p:nvPicPr>
              <p:cNvPr id="70" name="筆跡 69">
                <a:extLst>
                  <a:ext uri="{FF2B5EF4-FFF2-40B4-BE49-F238E27FC236}">
                    <a16:creationId xmlns:a16="http://schemas.microsoft.com/office/drawing/2014/main" id="{FF558A26-D075-2603-352C-3B27C0E0990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901565" y="3623762"/>
                <a:ext cx="675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1" name="筆跡 70">
                <a:extLst>
                  <a:ext uri="{FF2B5EF4-FFF2-40B4-BE49-F238E27FC236}">
                    <a16:creationId xmlns:a16="http://schemas.microsoft.com/office/drawing/2014/main" id="{24147859-A40D-6559-2F6B-567410D51BD7}"/>
                  </a:ext>
                </a:extLst>
              </p14:cNvPr>
              <p14:cNvContentPartPr/>
              <p14:nvPr/>
            </p14:nvContentPartPr>
            <p14:xfrm>
              <a:off x="3599605" y="3177722"/>
              <a:ext cx="309960" cy="360"/>
            </p14:xfrm>
          </p:contentPart>
        </mc:Choice>
        <mc:Fallback xmlns="">
          <p:pic>
            <p:nvPicPr>
              <p:cNvPr id="71" name="筆跡 70">
                <a:extLst>
                  <a:ext uri="{FF2B5EF4-FFF2-40B4-BE49-F238E27FC236}">
                    <a16:creationId xmlns:a16="http://schemas.microsoft.com/office/drawing/2014/main" id="{24147859-A40D-6559-2F6B-567410D51BD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90605" y="3168722"/>
                <a:ext cx="327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2" name="筆跡 71">
                <a:extLst>
                  <a:ext uri="{FF2B5EF4-FFF2-40B4-BE49-F238E27FC236}">
                    <a16:creationId xmlns:a16="http://schemas.microsoft.com/office/drawing/2014/main" id="{F529FA73-5155-B0F4-78B8-DB60F6169B84}"/>
                  </a:ext>
                </a:extLst>
              </p14:cNvPr>
              <p14:cNvContentPartPr/>
              <p14:nvPr/>
            </p14:nvContentPartPr>
            <p14:xfrm>
              <a:off x="3581245" y="3179882"/>
              <a:ext cx="360" cy="452160"/>
            </p14:xfrm>
          </p:contentPart>
        </mc:Choice>
        <mc:Fallback xmlns="">
          <p:pic>
            <p:nvPicPr>
              <p:cNvPr id="72" name="筆跡 71">
                <a:extLst>
                  <a:ext uri="{FF2B5EF4-FFF2-40B4-BE49-F238E27FC236}">
                    <a16:creationId xmlns:a16="http://schemas.microsoft.com/office/drawing/2014/main" id="{F529FA73-5155-B0F4-78B8-DB60F6169B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72245" y="3170889"/>
                <a:ext cx="18000" cy="46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3" name="筆跡 72">
                <a:extLst>
                  <a:ext uri="{FF2B5EF4-FFF2-40B4-BE49-F238E27FC236}">
                    <a16:creationId xmlns:a16="http://schemas.microsoft.com/office/drawing/2014/main" id="{5407C460-B86C-9A69-4840-B2C29945A9BF}"/>
                  </a:ext>
                </a:extLst>
              </p14:cNvPr>
              <p14:cNvContentPartPr/>
              <p14:nvPr/>
            </p14:nvContentPartPr>
            <p14:xfrm>
              <a:off x="3874645" y="3135602"/>
              <a:ext cx="35280" cy="104760"/>
            </p14:xfrm>
          </p:contentPart>
        </mc:Choice>
        <mc:Fallback xmlns="">
          <p:pic>
            <p:nvPicPr>
              <p:cNvPr id="73" name="筆跡 72">
                <a:extLst>
                  <a:ext uri="{FF2B5EF4-FFF2-40B4-BE49-F238E27FC236}">
                    <a16:creationId xmlns:a16="http://schemas.microsoft.com/office/drawing/2014/main" id="{5407C460-B86C-9A69-4840-B2C29945A9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65645" y="3126602"/>
                <a:ext cx="529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4" name="筆跡 73">
                <a:extLst>
                  <a:ext uri="{FF2B5EF4-FFF2-40B4-BE49-F238E27FC236}">
                    <a16:creationId xmlns:a16="http://schemas.microsoft.com/office/drawing/2014/main" id="{B020B4EA-065C-2E16-BE33-84C84A198177}"/>
                  </a:ext>
                </a:extLst>
              </p14:cNvPr>
              <p14:cNvContentPartPr/>
              <p14:nvPr/>
            </p14:nvContentPartPr>
            <p14:xfrm>
              <a:off x="2689582" y="4051687"/>
              <a:ext cx="945360" cy="360"/>
            </p14:xfrm>
          </p:contentPart>
        </mc:Choice>
        <mc:Fallback xmlns="">
          <p:pic>
            <p:nvPicPr>
              <p:cNvPr id="74" name="筆跡 73">
                <a:extLst>
                  <a:ext uri="{FF2B5EF4-FFF2-40B4-BE49-F238E27FC236}">
                    <a16:creationId xmlns:a16="http://schemas.microsoft.com/office/drawing/2014/main" id="{B020B4EA-065C-2E16-BE33-84C84A19817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80582" y="4042687"/>
                <a:ext cx="963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5" name="筆跡 74">
                <a:extLst>
                  <a:ext uri="{FF2B5EF4-FFF2-40B4-BE49-F238E27FC236}">
                    <a16:creationId xmlns:a16="http://schemas.microsoft.com/office/drawing/2014/main" id="{6D866201-083F-0140-52C0-24BB511D3178}"/>
                  </a:ext>
                </a:extLst>
              </p14:cNvPr>
              <p14:cNvContentPartPr/>
              <p14:nvPr/>
            </p14:nvContentPartPr>
            <p14:xfrm>
              <a:off x="3645022" y="3435727"/>
              <a:ext cx="360" cy="613440"/>
            </p14:xfrm>
          </p:contentPart>
        </mc:Choice>
        <mc:Fallback xmlns="">
          <p:pic>
            <p:nvPicPr>
              <p:cNvPr id="75" name="筆跡 74">
                <a:extLst>
                  <a:ext uri="{FF2B5EF4-FFF2-40B4-BE49-F238E27FC236}">
                    <a16:creationId xmlns:a16="http://schemas.microsoft.com/office/drawing/2014/main" id="{6D866201-083F-0140-52C0-24BB511D317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36022" y="3426727"/>
                <a:ext cx="180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6" name="筆跡 75">
                <a:extLst>
                  <a:ext uri="{FF2B5EF4-FFF2-40B4-BE49-F238E27FC236}">
                    <a16:creationId xmlns:a16="http://schemas.microsoft.com/office/drawing/2014/main" id="{202F3422-E85C-F7FC-D855-5C52C6797387}"/>
                  </a:ext>
                </a:extLst>
              </p14:cNvPr>
              <p14:cNvContentPartPr/>
              <p14:nvPr/>
            </p14:nvContentPartPr>
            <p14:xfrm>
              <a:off x="3653302" y="3441847"/>
              <a:ext cx="256320" cy="360"/>
            </p14:xfrm>
          </p:contentPart>
        </mc:Choice>
        <mc:Fallback xmlns="">
          <p:pic>
            <p:nvPicPr>
              <p:cNvPr id="76" name="筆跡 75">
                <a:extLst>
                  <a:ext uri="{FF2B5EF4-FFF2-40B4-BE49-F238E27FC236}">
                    <a16:creationId xmlns:a16="http://schemas.microsoft.com/office/drawing/2014/main" id="{202F3422-E85C-F7FC-D855-5C52C679738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44302" y="3432847"/>
                <a:ext cx="27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7" name="筆跡 76">
                <a:extLst>
                  <a:ext uri="{FF2B5EF4-FFF2-40B4-BE49-F238E27FC236}">
                    <a16:creationId xmlns:a16="http://schemas.microsoft.com/office/drawing/2014/main" id="{674A222B-119D-CC1A-11A6-950500806986}"/>
                  </a:ext>
                </a:extLst>
              </p14:cNvPr>
              <p14:cNvContentPartPr/>
              <p14:nvPr/>
            </p14:nvContentPartPr>
            <p14:xfrm>
              <a:off x="3871462" y="3394687"/>
              <a:ext cx="50400" cy="114120"/>
            </p14:xfrm>
          </p:contentPart>
        </mc:Choice>
        <mc:Fallback xmlns="">
          <p:pic>
            <p:nvPicPr>
              <p:cNvPr id="77" name="筆跡 76">
                <a:extLst>
                  <a:ext uri="{FF2B5EF4-FFF2-40B4-BE49-F238E27FC236}">
                    <a16:creationId xmlns:a16="http://schemas.microsoft.com/office/drawing/2014/main" id="{674A222B-119D-CC1A-11A6-95050080698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62526" y="3385715"/>
                <a:ext cx="67915" cy="131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0" name="筆跡 79">
                <a:extLst>
                  <a:ext uri="{FF2B5EF4-FFF2-40B4-BE49-F238E27FC236}">
                    <a16:creationId xmlns:a16="http://schemas.microsoft.com/office/drawing/2014/main" id="{087F6999-A0C9-45C5-FD93-9C7131E78EE5}"/>
                  </a:ext>
                </a:extLst>
              </p14:cNvPr>
              <p14:cNvContentPartPr/>
              <p14:nvPr/>
            </p14:nvContentPartPr>
            <p14:xfrm>
              <a:off x="5533926" y="3682438"/>
              <a:ext cx="702000" cy="95040"/>
            </p14:xfrm>
          </p:contentPart>
        </mc:Choice>
        <mc:Fallback xmlns="">
          <p:pic>
            <p:nvPicPr>
              <p:cNvPr id="80" name="筆跡 79">
                <a:extLst>
                  <a:ext uri="{FF2B5EF4-FFF2-40B4-BE49-F238E27FC236}">
                    <a16:creationId xmlns:a16="http://schemas.microsoft.com/office/drawing/2014/main" id="{087F6999-A0C9-45C5-FD93-9C7131E78EE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24926" y="3673438"/>
                <a:ext cx="7196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" name="筆跡 81">
                <a:extLst>
                  <a:ext uri="{FF2B5EF4-FFF2-40B4-BE49-F238E27FC236}">
                    <a16:creationId xmlns:a16="http://schemas.microsoft.com/office/drawing/2014/main" id="{00B9B3BF-F373-F895-6AAB-6C27AD954B1D}"/>
                  </a:ext>
                </a:extLst>
              </p14:cNvPr>
              <p14:cNvContentPartPr/>
              <p14:nvPr/>
            </p14:nvContentPartPr>
            <p14:xfrm>
              <a:off x="3716646" y="3729238"/>
              <a:ext cx="212040" cy="360"/>
            </p14:xfrm>
          </p:contentPart>
        </mc:Choice>
        <mc:Fallback xmlns="">
          <p:pic>
            <p:nvPicPr>
              <p:cNvPr id="82" name="筆跡 81">
                <a:extLst>
                  <a:ext uri="{FF2B5EF4-FFF2-40B4-BE49-F238E27FC236}">
                    <a16:creationId xmlns:a16="http://schemas.microsoft.com/office/drawing/2014/main" id="{00B9B3BF-F373-F895-6AAB-6C27AD954B1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07661" y="3720238"/>
                <a:ext cx="22965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3" name="筆跡 82">
                <a:extLst>
                  <a:ext uri="{FF2B5EF4-FFF2-40B4-BE49-F238E27FC236}">
                    <a16:creationId xmlns:a16="http://schemas.microsoft.com/office/drawing/2014/main" id="{B0578FAA-D6F6-7A53-425F-DCC0155D107F}"/>
                  </a:ext>
                </a:extLst>
              </p14:cNvPr>
              <p14:cNvContentPartPr/>
              <p14:nvPr/>
            </p14:nvContentPartPr>
            <p14:xfrm>
              <a:off x="3714486" y="3729598"/>
              <a:ext cx="360" cy="831600"/>
            </p14:xfrm>
          </p:contentPart>
        </mc:Choice>
        <mc:Fallback xmlns="">
          <p:pic>
            <p:nvPicPr>
              <p:cNvPr id="83" name="筆跡 82">
                <a:extLst>
                  <a:ext uri="{FF2B5EF4-FFF2-40B4-BE49-F238E27FC236}">
                    <a16:creationId xmlns:a16="http://schemas.microsoft.com/office/drawing/2014/main" id="{B0578FAA-D6F6-7A53-425F-DCC0155D107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705486" y="3720598"/>
                <a:ext cx="18000" cy="8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5" name="筆跡 84">
                <a:extLst>
                  <a:ext uri="{FF2B5EF4-FFF2-40B4-BE49-F238E27FC236}">
                    <a16:creationId xmlns:a16="http://schemas.microsoft.com/office/drawing/2014/main" id="{41757DE0-1F58-A3B7-5660-FC8BA1FDFCB4}"/>
                  </a:ext>
                </a:extLst>
              </p14:cNvPr>
              <p14:cNvContentPartPr/>
              <p14:nvPr/>
            </p14:nvContentPartPr>
            <p14:xfrm>
              <a:off x="2691499" y="4124275"/>
              <a:ext cx="945360" cy="360"/>
            </p14:xfrm>
          </p:contentPart>
        </mc:Choice>
        <mc:Fallback xmlns="">
          <p:pic>
            <p:nvPicPr>
              <p:cNvPr id="85" name="筆跡 84">
                <a:extLst>
                  <a:ext uri="{FF2B5EF4-FFF2-40B4-BE49-F238E27FC236}">
                    <a16:creationId xmlns:a16="http://schemas.microsoft.com/office/drawing/2014/main" id="{41757DE0-1F58-A3B7-5660-FC8BA1FDFCB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82496" y="4115275"/>
                <a:ext cx="963007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7" name="筆跡 86">
                <a:extLst>
                  <a:ext uri="{FF2B5EF4-FFF2-40B4-BE49-F238E27FC236}">
                    <a16:creationId xmlns:a16="http://schemas.microsoft.com/office/drawing/2014/main" id="{9D6DBF6F-B6E0-1606-BCDA-A0672B6B3C85}"/>
                  </a:ext>
                </a:extLst>
              </p14:cNvPr>
              <p14:cNvContentPartPr/>
              <p14:nvPr/>
            </p14:nvContentPartPr>
            <p14:xfrm>
              <a:off x="3643699" y="4124275"/>
              <a:ext cx="360" cy="1044000"/>
            </p14:xfrm>
          </p:contentPart>
        </mc:Choice>
        <mc:Fallback xmlns="">
          <p:pic>
            <p:nvPicPr>
              <p:cNvPr id="87" name="筆跡 86">
                <a:extLst>
                  <a:ext uri="{FF2B5EF4-FFF2-40B4-BE49-F238E27FC236}">
                    <a16:creationId xmlns:a16="http://schemas.microsoft.com/office/drawing/2014/main" id="{9D6DBF6F-B6E0-1606-BCDA-A0672B6B3C8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34699" y="4115275"/>
                <a:ext cx="18000" cy="10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筆跡 89">
                <a:extLst>
                  <a:ext uri="{FF2B5EF4-FFF2-40B4-BE49-F238E27FC236}">
                    <a16:creationId xmlns:a16="http://schemas.microsoft.com/office/drawing/2014/main" id="{19D6EC00-5B19-3623-E0A7-4FAF1FC61DD6}"/>
                  </a:ext>
                </a:extLst>
              </p14:cNvPr>
              <p14:cNvContentPartPr/>
              <p14:nvPr/>
            </p14:nvContentPartPr>
            <p14:xfrm>
              <a:off x="3642259" y="5165755"/>
              <a:ext cx="225000" cy="360"/>
            </p14:xfrm>
          </p:contentPart>
        </mc:Choice>
        <mc:Fallback xmlns="">
          <p:pic>
            <p:nvPicPr>
              <p:cNvPr id="90" name="筆跡 89">
                <a:extLst>
                  <a:ext uri="{FF2B5EF4-FFF2-40B4-BE49-F238E27FC236}">
                    <a16:creationId xmlns:a16="http://schemas.microsoft.com/office/drawing/2014/main" id="{19D6EC00-5B19-3623-E0A7-4FAF1FC61DD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33259" y="5156755"/>
                <a:ext cx="242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2" name="筆跡 91">
                <a:extLst>
                  <a:ext uri="{FF2B5EF4-FFF2-40B4-BE49-F238E27FC236}">
                    <a16:creationId xmlns:a16="http://schemas.microsoft.com/office/drawing/2014/main" id="{F05C6AE7-4309-A7A1-7078-557D4378F1B4}"/>
                  </a:ext>
                </a:extLst>
              </p14:cNvPr>
              <p14:cNvContentPartPr/>
              <p14:nvPr/>
            </p14:nvContentPartPr>
            <p14:xfrm>
              <a:off x="2892739" y="4547275"/>
              <a:ext cx="813960" cy="360"/>
            </p14:xfrm>
          </p:contentPart>
        </mc:Choice>
        <mc:Fallback xmlns="">
          <p:pic>
            <p:nvPicPr>
              <p:cNvPr id="92" name="筆跡 91">
                <a:extLst>
                  <a:ext uri="{FF2B5EF4-FFF2-40B4-BE49-F238E27FC236}">
                    <a16:creationId xmlns:a16="http://schemas.microsoft.com/office/drawing/2014/main" id="{F05C6AE7-4309-A7A1-7078-557D4378F1B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83743" y="4538275"/>
                <a:ext cx="831592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5" name="筆跡 94">
                <a:extLst>
                  <a:ext uri="{FF2B5EF4-FFF2-40B4-BE49-F238E27FC236}">
                    <a16:creationId xmlns:a16="http://schemas.microsoft.com/office/drawing/2014/main" id="{12C31945-3184-95A5-927A-044B71AFFF27}"/>
                  </a:ext>
                </a:extLst>
              </p14:cNvPr>
              <p14:cNvContentPartPr/>
              <p14:nvPr/>
            </p14:nvContentPartPr>
            <p14:xfrm>
              <a:off x="2884099" y="4482835"/>
              <a:ext cx="50040" cy="58320"/>
            </p14:xfrm>
          </p:contentPart>
        </mc:Choice>
        <mc:Fallback xmlns="">
          <p:pic>
            <p:nvPicPr>
              <p:cNvPr id="95" name="筆跡 94">
                <a:extLst>
                  <a:ext uri="{FF2B5EF4-FFF2-40B4-BE49-F238E27FC236}">
                    <a16:creationId xmlns:a16="http://schemas.microsoft.com/office/drawing/2014/main" id="{12C31945-3184-95A5-927A-044B71AFFF2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75099" y="4473835"/>
                <a:ext cx="676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8" name="筆跡 97">
                <a:extLst>
                  <a:ext uri="{FF2B5EF4-FFF2-40B4-BE49-F238E27FC236}">
                    <a16:creationId xmlns:a16="http://schemas.microsoft.com/office/drawing/2014/main" id="{DDE44851-77F7-7737-0BC7-DE6F374406F6}"/>
                  </a:ext>
                </a:extLst>
              </p14:cNvPr>
              <p14:cNvContentPartPr/>
              <p14:nvPr/>
            </p14:nvContentPartPr>
            <p14:xfrm>
              <a:off x="2886979" y="4538275"/>
              <a:ext cx="61560" cy="55800"/>
            </p14:xfrm>
          </p:contentPart>
        </mc:Choice>
        <mc:Fallback xmlns="">
          <p:pic>
            <p:nvPicPr>
              <p:cNvPr id="98" name="筆跡 97">
                <a:extLst>
                  <a:ext uri="{FF2B5EF4-FFF2-40B4-BE49-F238E27FC236}">
                    <a16:creationId xmlns:a16="http://schemas.microsoft.com/office/drawing/2014/main" id="{DDE44851-77F7-7737-0BC7-DE6F374406F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77979" y="4529275"/>
                <a:ext cx="79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9" name="筆跡 98">
                <a:extLst>
                  <a:ext uri="{FF2B5EF4-FFF2-40B4-BE49-F238E27FC236}">
                    <a16:creationId xmlns:a16="http://schemas.microsoft.com/office/drawing/2014/main" id="{EE049FCA-D198-B51C-ED04-F4126F9E8244}"/>
                  </a:ext>
                </a:extLst>
              </p14:cNvPr>
              <p14:cNvContentPartPr/>
              <p14:nvPr/>
            </p14:nvContentPartPr>
            <p14:xfrm>
              <a:off x="2884459" y="4643755"/>
              <a:ext cx="825480" cy="360"/>
            </p14:xfrm>
          </p:contentPart>
        </mc:Choice>
        <mc:Fallback xmlns="">
          <p:pic>
            <p:nvPicPr>
              <p:cNvPr id="99" name="筆跡 98">
                <a:extLst>
                  <a:ext uri="{FF2B5EF4-FFF2-40B4-BE49-F238E27FC236}">
                    <a16:creationId xmlns:a16="http://schemas.microsoft.com/office/drawing/2014/main" id="{EE049FCA-D198-B51C-ED04-F4126F9E824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75459" y="4634755"/>
                <a:ext cx="843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0" name="筆跡 99">
                <a:extLst>
                  <a:ext uri="{FF2B5EF4-FFF2-40B4-BE49-F238E27FC236}">
                    <a16:creationId xmlns:a16="http://schemas.microsoft.com/office/drawing/2014/main" id="{40230533-6537-370A-F361-D879E7516D07}"/>
                  </a:ext>
                </a:extLst>
              </p14:cNvPr>
              <p14:cNvContentPartPr/>
              <p14:nvPr/>
            </p14:nvContentPartPr>
            <p14:xfrm>
              <a:off x="3710659" y="4643035"/>
              <a:ext cx="360" cy="779040"/>
            </p14:xfrm>
          </p:contentPart>
        </mc:Choice>
        <mc:Fallback xmlns="">
          <p:pic>
            <p:nvPicPr>
              <p:cNvPr id="100" name="筆跡 99">
                <a:extLst>
                  <a:ext uri="{FF2B5EF4-FFF2-40B4-BE49-F238E27FC236}">
                    <a16:creationId xmlns:a16="http://schemas.microsoft.com/office/drawing/2014/main" id="{40230533-6537-370A-F361-D879E7516D0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01659" y="4634035"/>
                <a:ext cx="18000" cy="7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3" name="筆跡 102">
                <a:extLst>
                  <a:ext uri="{FF2B5EF4-FFF2-40B4-BE49-F238E27FC236}">
                    <a16:creationId xmlns:a16="http://schemas.microsoft.com/office/drawing/2014/main" id="{B814B970-5FBB-9DB5-A427-AFB38FEB82AD}"/>
                  </a:ext>
                </a:extLst>
              </p14:cNvPr>
              <p14:cNvContentPartPr/>
              <p14:nvPr/>
            </p14:nvContentPartPr>
            <p14:xfrm>
              <a:off x="3706339" y="5386795"/>
              <a:ext cx="178200" cy="90720"/>
            </p14:xfrm>
          </p:contentPart>
        </mc:Choice>
        <mc:Fallback xmlns="">
          <p:pic>
            <p:nvPicPr>
              <p:cNvPr id="103" name="筆跡 102">
                <a:extLst>
                  <a:ext uri="{FF2B5EF4-FFF2-40B4-BE49-F238E27FC236}">
                    <a16:creationId xmlns:a16="http://schemas.microsoft.com/office/drawing/2014/main" id="{B814B970-5FBB-9DB5-A427-AFB38FEB82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97321" y="5377795"/>
                <a:ext cx="195876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4" name="筆跡 103">
                <a:extLst>
                  <a:ext uri="{FF2B5EF4-FFF2-40B4-BE49-F238E27FC236}">
                    <a16:creationId xmlns:a16="http://schemas.microsoft.com/office/drawing/2014/main" id="{CB8CDF7C-4C10-92C1-0A39-5AC4B1300BD2}"/>
                  </a:ext>
                </a:extLst>
              </p14:cNvPr>
              <p14:cNvContentPartPr/>
              <p14:nvPr/>
            </p14:nvContentPartPr>
            <p14:xfrm>
              <a:off x="5506446" y="2922524"/>
              <a:ext cx="1238400" cy="360"/>
            </p14:xfrm>
          </p:contentPart>
        </mc:Choice>
        <mc:Fallback xmlns="">
          <p:pic>
            <p:nvPicPr>
              <p:cNvPr id="104" name="筆跡 103">
                <a:extLst>
                  <a:ext uri="{FF2B5EF4-FFF2-40B4-BE49-F238E27FC236}">
                    <a16:creationId xmlns:a16="http://schemas.microsoft.com/office/drawing/2014/main" id="{CB8CDF7C-4C10-92C1-0A39-5AC4B1300BD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97446" y="2913524"/>
                <a:ext cx="1256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5" name="筆跡 104">
                <a:extLst>
                  <a:ext uri="{FF2B5EF4-FFF2-40B4-BE49-F238E27FC236}">
                    <a16:creationId xmlns:a16="http://schemas.microsoft.com/office/drawing/2014/main" id="{FAB685AF-6292-FD46-E6F9-1C9B13751B7E}"/>
                  </a:ext>
                </a:extLst>
              </p14:cNvPr>
              <p14:cNvContentPartPr/>
              <p14:nvPr/>
            </p14:nvContentPartPr>
            <p14:xfrm>
              <a:off x="5534526" y="2833604"/>
              <a:ext cx="1335600" cy="360"/>
            </p14:xfrm>
          </p:contentPart>
        </mc:Choice>
        <mc:Fallback xmlns="">
          <p:pic>
            <p:nvPicPr>
              <p:cNvPr id="105" name="筆跡 104">
                <a:extLst>
                  <a:ext uri="{FF2B5EF4-FFF2-40B4-BE49-F238E27FC236}">
                    <a16:creationId xmlns:a16="http://schemas.microsoft.com/office/drawing/2014/main" id="{FAB685AF-6292-FD46-E6F9-1C9B13751B7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25526" y="2824604"/>
                <a:ext cx="135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6" name="筆跡 105">
                <a:extLst>
                  <a:ext uri="{FF2B5EF4-FFF2-40B4-BE49-F238E27FC236}">
                    <a16:creationId xmlns:a16="http://schemas.microsoft.com/office/drawing/2014/main" id="{6AA34941-F410-8A0D-53BE-3A18EA68A994}"/>
                  </a:ext>
                </a:extLst>
              </p14:cNvPr>
              <p14:cNvContentPartPr/>
              <p14:nvPr/>
            </p14:nvContentPartPr>
            <p14:xfrm>
              <a:off x="6747726" y="2918924"/>
              <a:ext cx="360" cy="570960"/>
            </p14:xfrm>
          </p:contentPart>
        </mc:Choice>
        <mc:Fallback xmlns="">
          <p:pic>
            <p:nvPicPr>
              <p:cNvPr id="106" name="筆跡 105">
                <a:extLst>
                  <a:ext uri="{FF2B5EF4-FFF2-40B4-BE49-F238E27FC236}">
                    <a16:creationId xmlns:a16="http://schemas.microsoft.com/office/drawing/2014/main" id="{6AA34941-F410-8A0D-53BE-3A18EA68A99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38726" y="2909924"/>
                <a:ext cx="1800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7" name="筆跡 106">
                <a:extLst>
                  <a:ext uri="{FF2B5EF4-FFF2-40B4-BE49-F238E27FC236}">
                    <a16:creationId xmlns:a16="http://schemas.microsoft.com/office/drawing/2014/main" id="{532480D2-4E94-4894-867D-B80D78C5D526}"/>
                  </a:ext>
                </a:extLst>
              </p14:cNvPr>
              <p14:cNvContentPartPr/>
              <p14:nvPr/>
            </p14:nvContentPartPr>
            <p14:xfrm>
              <a:off x="6877326" y="2826044"/>
              <a:ext cx="360" cy="506160"/>
            </p14:xfrm>
          </p:contentPart>
        </mc:Choice>
        <mc:Fallback xmlns="">
          <p:pic>
            <p:nvPicPr>
              <p:cNvPr id="107" name="筆跡 106">
                <a:extLst>
                  <a:ext uri="{FF2B5EF4-FFF2-40B4-BE49-F238E27FC236}">
                    <a16:creationId xmlns:a16="http://schemas.microsoft.com/office/drawing/2014/main" id="{532480D2-4E94-4894-867D-B80D78C5D52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68326" y="2817044"/>
                <a:ext cx="180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8" name="筆跡 107">
                <a:extLst>
                  <a:ext uri="{FF2B5EF4-FFF2-40B4-BE49-F238E27FC236}">
                    <a16:creationId xmlns:a16="http://schemas.microsoft.com/office/drawing/2014/main" id="{A76B2D1D-34D0-4759-2AFA-32BD58B701E8}"/>
                  </a:ext>
                </a:extLst>
              </p14:cNvPr>
              <p14:cNvContentPartPr/>
              <p14:nvPr/>
            </p14:nvContentPartPr>
            <p14:xfrm>
              <a:off x="6752406" y="3497444"/>
              <a:ext cx="356400" cy="360"/>
            </p14:xfrm>
          </p:contentPart>
        </mc:Choice>
        <mc:Fallback xmlns="">
          <p:pic>
            <p:nvPicPr>
              <p:cNvPr id="108" name="筆跡 107">
                <a:extLst>
                  <a:ext uri="{FF2B5EF4-FFF2-40B4-BE49-F238E27FC236}">
                    <a16:creationId xmlns:a16="http://schemas.microsoft.com/office/drawing/2014/main" id="{A76B2D1D-34D0-4759-2AFA-32BD58B701E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43406" y="3488444"/>
                <a:ext cx="374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9" name="筆跡 108">
                <a:extLst>
                  <a:ext uri="{FF2B5EF4-FFF2-40B4-BE49-F238E27FC236}">
                    <a16:creationId xmlns:a16="http://schemas.microsoft.com/office/drawing/2014/main" id="{6ADB740D-2CF9-2896-DA6F-6C4C4BD5F6E4}"/>
                  </a:ext>
                </a:extLst>
              </p14:cNvPr>
              <p14:cNvContentPartPr/>
              <p14:nvPr/>
            </p14:nvContentPartPr>
            <p14:xfrm>
              <a:off x="6874086" y="3335444"/>
              <a:ext cx="222840" cy="360"/>
            </p14:xfrm>
          </p:contentPart>
        </mc:Choice>
        <mc:Fallback xmlns="">
          <p:pic>
            <p:nvPicPr>
              <p:cNvPr id="109" name="筆跡 108">
                <a:extLst>
                  <a:ext uri="{FF2B5EF4-FFF2-40B4-BE49-F238E27FC236}">
                    <a16:creationId xmlns:a16="http://schemas.microsoft.com/office/drawing/2014/main" id="{6ADB740D-2CF9-2896-DA6F-6C4C4BD5F6E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65086" y="3326444"/>
                <a:ext cx="240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0" name="筆跡 109">
                <a:extLst>
                  <a:ext uri="{FF2B5EF4-FFF2-40B4-BE49-F238E27FC236}">
                    <a16:creationId xmlns:a16="http://schemas.microsoft.com/office/drawing/2014/main" id="{4CF6ABE7-0323-E54C-5511-F37841A79C28}"/>
                  </a:ext>
                </a:extLst>
              </p14:cNvPr>
              <p14:cNvContentPartPr/>
              <p14:nvPr/>
            </p14:nvContentPartPr>
            <p14:xfrm>
              <a:off x="7060206" y="3283244"/>
              <a:ext cx="52920" cy="101520"/>
            </p14:xfrm>
          </p:contentPart>
        </mc:Choice>
        <mc:Fallback xmlns="">
          <p:pic>
            <p:nvPicPr>
              <p:cNvPr id="110" name="筆跡 109">
                <a:extLst>
                  <a:ext uri="{FF2B5EF4-FFF2-40B4-BE49-F238E27FC236}">
                    <a16:creationId xmlns:a16="http://schemas.microsoft.com/office/drawing/2014/main" id="{4CF6ABE7-0323-E54C-5511-F37841A79C2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051206" y="3274244"/>
                <a:ext cx="705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1" name="筆跡 110">
                <a:extLst>
                  <a:ext uri="{FF2B5EF4-FFF2-40B4-BE49-F238E27FC236}">
                    <a16:creationId xmlns:a16="http://schemas.microsoft.com/office/drawing/2014/main" id="{6FB62FDE-7A8E-AA34-CDB6-6A4083D5AE7E}"/>
                  </a:ext>
                </a:extLst>
              </p14:cNvPr>
              <p14:cNvContentPartPr/>
              <p14:nvPr/>
            </p14:nvContentPartPr>
            <p14:xfrm>
              <a:off x="5510406" y="2882564"/>
              <a:ext cx="36720" cy="77400"/>
            </p14:xfrm>
          </p:contentPart>
        </mc:Choice>
        <mc:Fallback xmlns="">
          <p:pic>
            <p:nvPicPr>
              <p:cNvPr id="111" name="筆跡 110">
                <a:extLst>
                  <a:ext uri="{FF2B5EF4-FFF2-40B4-BE49-F238E27FC236}">
                    <a16:creationId xmlns:a16="http://schemas.microsoft.com/office/drawing/2014/main" id="{6FB62FDE-7A8E-AA34-CDB6-6A4083D5AE7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501406" y="2873522"/>
                <a:ext cx="54360" cy="95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4" name="筆跡 113">
                <a:extLst>
                  <a:ext uri="{FF2B5EF4-FFF2-40B4-BE49-F238E27FC236}">
                    <a16:creationId xmlns:a16="http://schemas.microsoft.com/office/drawing/2014/main" id="{A37D7697-A0DF-8218-8ABC-580D6C1E8078}"/>
                  </a:ext>
                </a:extLst>
              </p14:cNvPr>
              <p14:cNvContentPartPr/>
              <p14:nvPr/>
            </p14:nvContentPartPr>
            <p14:xfrm>
              <a:off x="8108092" y="2745124"/>
              <a:ext cx="113760" cy="343800"/>
            </p14:xfrm>
          </p:contentPart>
        </mc:Choice>
        <mc:Fallback xmlns="">
          <p:pic>
            <p:nvPicPr>
              <p:cNvPr id="114" name="筆跡 113">
                <a:extLst>
                  <a:ext uri="{FF2B5EF4-FFF2-40B4-BE49-F238E27FC236}">
                    <a16:creationId xmlns:a16="http://schemas.microsoft.com/office/drawing/2014/main" id="{A37D7697-A0DF-8218-8ABC-580D6C1E807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099092" y="2736133"/>
                <a:ext cx="131400" cy="361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15" name="筆跡 114">
                <a:extLst>
                  <a:ext uri="{FF2B5EF4-FFF2-40B4-BE49-F238E27FC236}">
                    <a16:creationId xmlns:a16="http://schemas.microsoft.com/office/drawing/2014/main" id="{4C282619-B40B-50EC-159D-8A366766DF7B}"/>
                  </a:ext>
                </a:extLst>
              </p14:cNvPr>
              <p14:cNvContentPartPr/>
              <p14:nvPr/>
            </p14:nvContentPartPr>
            <p14:xfrm>
              <a:off x="10244692" y="3149764"/>
              <a:ext cx="360" cy="307800"/>
            </p14:xfrm>
          </p:contentPart>
        </mc:Choice>
        <mc:Fallback xmlns="">
          <p:pic>
            <p:nvPicPr>
              <p:cNvPr id="115" name="筆跡 114">
                <a:extLst>
                  <a:ext uri="{FF2B5EF4-FFF2-40B4-BE49-F238E27FC236}">
                    <a16:creationId xmlns:a16="http://schemas.microsoft.com/office/drawing/2014/main" id="{4C282619-B40B-50EC-159D-8A366766DF7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235692" y="3140764"/>
                <a:ext cx="180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8" name="筆跡 117">
                <a:extLst>
                  <a:ext uri="{FF2B5EF4-FFF2-40B4-BE49-F238E27FC236}">
                    <a16:creationId xmlns:a16="http://schemas.microsoft.com/office/drawing/2014/main" id="{428A6864-FD21-979D-8D7D-DB10C76FCDEA}"/>
                  </a:ext>
                </a:extLst>
              </p14:cNvPr>
              <p14:cNvContentPartPr/>
              <p14:nvPr/>
            </p14:nvContentPartPr>
            <p14:xfrm>
              <a:off x="9365413" y="3398455"/>
              <a:ext cx="879279" cy="129600"/>
            </p14:xfrm>
          </p:contentPart>
        </mc:Choice>
        <mc:Fallback xmlns="">
          <p:pic>
            <p:nvPicPr>
              <p:cNvPr id="118" name="筆跡 117">
                <a:extLst>
                  <a:ext uri="{FF2B5EF4-FFF2-40B4-BE49-F238E27FC236}">
                    <a16:creationId xmlns:a16="http://schemas.microsoft.com/office/drawing/2014/main" id="{428A6864-FD21-979D-8D7D-DB10C76FCDE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356408" y="3389455"/>
                <a:ext cx="896929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9" name="筆跡 118">
                <a:extLst>
                  <a:ext uri="{FF2B5EF4-FFF2-40B4-BE49-F238E27FC236}">
                    <a16:creationId xmlns:a16="http://schemas.microsoft.com/office/drawing/2014/main" id="{BE9DF7A8-F394-C51C-7946-8641CC11CD86}"/>
                  </a:ext>
                </a:extLst>
              </p14:cNvPr>
              <p14:cNvContentPartPr/>
              <p14:nvPr/>
            </p14:nvContentPartPr>
            <p14:xfrm>
              <a:off x="5821213" y="4532815"/>
              <a:ext cx="466920" cy="360"/>
            </p14:xfrm>
          </p:contentPart>
        </mc:Choice>
        <mc:Fallback xmlns="">
          <p:pic>
            <p:nvPicPr>
              <p:cNvPr id="119" name="筆跡 118">
                <a:extLst>
                  <a:ext uri="{FF2B5EF4-FFF2-40B4-BE49-F238E27FC236}">
                    <a16:creationId xmlns:a16="http://schemas.microsoft.com/office/drawing/2014/main" id="{BE9DF7A8-F394-C51C-7946-8641CC11CD8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812213" y="4523815"/>
                <a:ext cx="484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20" name="筆跡 119">
                <a:extLst>
                  <a:ext uri="{FF2B5EF4-FFF2-40B4-BE49-F238E27FC236}">
                    <a16:creationId xmlns:a16="http://schemas.microsoft.com/office/drawing/2014/main" id="{7966466B-9F84-AC8E-D0E4-44CF9B7A41D6}"/>
                  </a:ext>
                </a:extLst>
              </p14:cNvPr>
              <p14:cNvContentPartPr/>
              <p14:nvPr/>
            </p14:nvContentPartPr>
            <p14:xfrm>
              <a:off x="5948653" y="4867975"/>
              <a:ext cx="343800" cy="360"/>
            </p14:xfrm>
          </p:contentPart>
        </mc:Choice>
        <mc:Fallback xmlns="">
          <p:pic>
            <p:nvPicPr>
              <p:cNvPr id="120" name="筆跡 119">
                <a:extLst>
                  <a:ext uri="{FF2B5EF4-FFF2-40B4-BE49-F238E27FC236}">
                    <a16:creationId xmlns:a16="http://schemas.microsoft.com/office/drawing/2014/main" id="{7966466B-9F84-AC8E-D0E4-44CF9B7A41D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939644" y="4858975"/>
                <a:ext cx="361458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1" name="筆跡 120">
                <a:extLst>
                  <a:ext uri="{FF2B5EF4-FFF2-40B4-BE49-F238E27FC236}">
                    <a16:creationId xmlns:a16="http://schemas.microsoft.com/office/drawing/2014/main" id="{5CFED9E6-8217-C4BF-BC3D-67D1E7C41190}"/>
                  </a:ext>
                </a:extLst>
              </p14:cNvPr>
              <p14:cNvContentPartPr/>
              <p14:nvPr/>
            </p14:nvContentPartPr>
            <p14:xfrm>
              <a:off x="6290653" y="4529215"/>
              <a:ext cx="360" cy="335520"/>
            </p14:xfrm>
          </p:contentPart>
        </mc:Choice>
        <mc:Fallback xmlns="">
          <p:pic>
            <p:nvPicPr>
              <p:cNvPr id="121" name="筆跡 120">
                <a:extLst>
                  <a:ext uri="{FF2B5EF4-FFF2-40B4-BE49-F238E27FC236}">
                    <a16:creationId xmlns:a16="http://schemas.microsoft.com/office/drawing/2014/main" id="{5CFED9E6-8217-C4BF-BC3D-67D1E7C4119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281653" y="4520215"/>
                <a:ext cx="1800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2" name="筆跡 121">
                <a:extLst>
                  <a:ext uri="{FF2B5EF4-FFF2-40B4-BE49-F238E27FC236}">
                    <a16:creationId xmlns:a16="http://schemas.microsoft.com/office/drawing/2014/main" id="{89369C7B-2970-F065-3067-2274FA0CA019}"/>
                  </a:ext>
                </a:extLst>
              </p14:cNvPr>
              <p14:cNvContentPartPr/>
              <p14:nvPr/>
            </p14:nvContentPartPr>
            <p14:xfrm>
              <a:off x="6300013" y="4706335"/>
              <a:ext cx="384120" cy="360"/>
            </p14:xfrm>
          </p:contentPart>
        </mc:Choice>
        <mc:Fallback xmlns="">
          <p:pic>
            <p:nvPicPr>
              <p:cNvPr id="122" name="筆跡 121">
                <a:extLst>
                  <a:ext uri="{FF2B5EF4-FFF2-40B4-BE49-F238E27FC236}">
                    <a16:creationId xmlns:a16="http://schemas.microsoft.com/office/drawing/2014/main" id="{89369C7B-2970-F065-3067-2274FA0CA01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91013" y="4697335"/>
                <a:ext cx="401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3" name="筆跡 122">
                <a:extLst>
                  <a:ext uri="{FF2B5EF4-FFF2-40B4-BE49-F238E27FC236}">
                    <a16:creationId xmlns:a16="http://schemas.microsoft.com/office/drawing/2014/main" id="{3F1E7094-AD06-2136-C191-8CC453EDFADE}"/>
                  </a:ext>
                </a:extLst>
              </p14:cNvPr>
              <p14:cNvContentPartPr/>
              <p14:nvPr/>
            </p14:nvContentPartPr>
            <p14:xfrm>
              <a:off x="6682333" y="4707055"/>
              <a:ext cx="360" cy="464760"/>
            </p14:xfrm>
          </p:contentPart>
        </mc:Choice>
        <mc:Fallback xmlns="">
          <p:pic>
            <p:nvPicPr>
              <p:cNvPr id="123" name="筆跡 122">
                <a:extLst>
                  <a:ext uri="{FF2B5EF4-FFF2-40B4-BE49-F238E27FC236}">
                    <a16:creationId xmlns:a16="http://schemas.microsoft.com/office/drawing/2014/main" id="{3F1E7094-AD06-2136-C191-8CC453EDFAD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73333" y="4698055"/>
                <a:ext cx="180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6" name="筆跡 125">
                <a:extLst>
                  <a:ext uri="{FF2B5EF4-FFF2-40B4-BE49-F238E27FC236}">
                    <a16:creationId xmlns:a16="http://schemas.microsoft.com/office/drawing/2014/main" id="{0CFA6FB6-53CA-9BE3-5CD5-5002E6FBA5D8}"/>
                  </a:ext>
                </a:extLst>
              </p14:cNvPr>
              <p14:cNvContentPartPr/>
              <p14:nvPr/>
            </p14:nvContentPartPr>
            <p14:xfrm>
              <a:off x="6692053" y="5123056"/>
              <a:ext cx="541398" cy="121680"/>
            </p14:xfrm>
          </p:contentPart>
        </mc:Choice>
        <mc:Fallback xmlns="">
          <p:pic>
            <p:nvPicPr>
              <p:cNvPr id="126" name="筆跡 125">
                <a:extLst>
                  <a:ext uri="{FF2B5EF4-FFF2-40B4-BE49-F238E27FC236}">
                    <a16:creationId xmlns:a16="http://schemas.microsoft.com/office/drawing/2014/main" id="{0CFA6FB6-53CA-9BE3-5CD5-5002E6FBA5D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83054" y="5114056"/>
                <a:ext cx="559037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7" name="筆跡 126">
                <a:extLst>
                  <a:ext uri="{FF2B5EF4-FFF2-40B4-BE49-F238E27FC236}">
                    <a16:creationId xmlns:a16="http://schemas.microsoft.com/office/drawing/2014/main" id="{1DC9C4B3-02EB-76FA-3C0D-083850A7AF61}"/>
                  </a:ext>
                </a:extLst>
              </p14:cNvPr>
              <p14:cNvContentPartPr/>
              <p14:nvPr/>
            </p14:nvContentPartPr>
            <p14:xfrm>
              <a:off x="8371998" y="5138751"/>
              <a:ext cx="73080" cy="360"/>
            </p14:xfrm>
          </p:contentPart>
        </mc:Choice>
        <mc:Fallback xmlns="">
          <p:pic>
            <p:nvPicPr>
              <p:cNvPr id="127" name="筆跡 126">
                <a:extLst>
                  <a:ext uri="{FF2B5EF4-FFF2-40B4-BE49-F238E27FC236}">
                    <a16:creationId xmlns:a16="http://schemas.microsoft.com/office/drawing/2014/main" id="{1DC9C4B3-02EB-76FA-3C0D-083850A7AF6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62998" y="5129751"/>
                <a:ext cx="90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8" name="筆跡 127">
                <a:extLst>
                  <a:ext uri="{FF2B5EF4-FFF2-40B4-BE49-F238E27FC236}">
                    <a16:creationId xmlns:a16="http://schemas.microsoft.com/office/drawing/2014/main" id="{CA9BE7CC-802F-3259-7E42-65BC8AF21F6C}"/>
                  </a:ext>
                </a:extLst>
              </p14:cNvPr>
              <p14:cNvContentPartPr/>
              <p14:nvPr/>
            </p14:nvContentPartPr>
            <p14:xfrm>
              <a:off x="8467758" y="4751391"/>
              <a:ext cx="360" cy="783720"/>
            </p14:xfrm>
          </p:contentPart>
        </mc:Choice>
        <mc:Fallback xmlns="">
          <p:pic>
            <p:nvPicPr>
              <p:cNvPr id="128" name="筆跡 127">
                <a:extLst>
                  <a:ext uri="{FF2B5EF4-FFF2-40B4-BE49-F238E27FC236}">
                    <a16:creationId xmlns:a16="http://schemas.microsoft.com/office/drawing/2014/main" id="{CA9BE7CC-802F-3259-7E42-65BC8AF21F6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58758" y="4742395"/>
                <a:ext cx="18000" cy="801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9" name="筆跡 128">
                <a:extLst>
                  <a:ext uri="{FF2B5EF4-FFF2-40B4-BE49-F238E27FC236}">
                    <a16:creationId xmlns:a16="http://schemas.microsoft.com/office/drawing/2014/main" id="{15796E61-CB81-0141-2DBA-F1CF167536F8}"/>
                  </a:ext>
                </a:extLst>
              </p14:cNvPr>
              <p14:cNvContentPartPr/>
              <p14:nvPr/>
            </p14:nvContentPartPr>
            <p14:xfrm>
              <a:off x="8464878" y="4758951"/>
              <a:ext cx="287280" cy="360"/>
            </p14:xfrm>
          </p:contentPart>
        </mc:Choice>
        <mc:Fallback xmlns="">
          <p:pic>
            <p:nvPicPr>
              <p:cNvPr id="129" name="筆跡 128">
                <a:extLst>
                  <a:ext uri="{FF2B5EF4-FFF2-40B4-BE49-F238E27FC236}">
                    <a16:creationId xmlns:a16="http://schemas.microsoft.com/office/drawing/2014/main" id="{15796E61-CB81-0141-2DBA-F1CF167536F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55878" y="4749951"/>
                <a:ext cx="304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1" name="筆跡 130">
                <a:extLst>
                  <a:ext uri="{FF2B5EF4-FFF2-40B4-BE49-F238E27FC236}">
                    <a16:creationId xmlns:a16="http://schemas.microsoft.com/office/drawing/2014/main" id="{2F25CB3C-CC04-DC7C-AED6-648A44C7BA90}"/>
                  </a:ext>
                </a:extLst>
              </p14:cNvPr>
              <p14:cNvContentPartPr/>
              <p14:nvPr/>
            </p14:nvContentPartPr>
            <p14:xfrm>
              <a:off x="8448678" y="5142711"/>
              <a:ext cx="319320" cy="360"/>
            </p14:xfrm>
          </p:contentPart>
        </mc:Choice>
        <mc:Fallback xmlns="">
          <p:pic>
            <p:nvPicPr>
              <p:cNvPr id="131" name="筆跡 130">
                <a:extLst>
                  <a:ext uri="{FF2B5EF4-FFF2-40B4-BE49-F238E27FC236}">
                    <a16:creationId xmlns:a16="http://schemas.microsoft.com/office/drawing/2014/main" id="{2F25CB3C-CC04-DC7C-AED6-648A44C7BA9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39678" y="5133711"/>
                <a:ext cx="336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2" name="筆跡 131">
                <a:extLst>
                  <a:ext uri="{FF2B5EF4-FFF2-40B4-BE49-F238E27FC236}">
                    <a16:creationId xmlns:a16="http://schemas.microsoft.com/office/drawing/2014/main" id="{A9337CE1-9225-6F5C-9D49-7AFF933257E7}"/>
                  </a:ext>
                </a:extLst>
              </p14:cNvPr>
              <p14:cNvContentPartPr/>
              <p14:nvPr/>
            </p14:nvContentPartPr>
            <p14:xfrm>
              <a:off x="8464878" y="5546631"/>
              <a:ext cx="303120" cy="360"/>
            </p14:xfrm>
          </p:contentPart>
        </mc:Choice>
        <mc:Fallback xmlns="">
          <p:pic>
            <p:nvPicPr>
              <p:cNvPr id="132" name="筆跡 131">
                <a:extLst>
                  <a:ext uri="{FF2B5EF4-FFF2-40B4-BE49-F238E27FC236}">
                    <a16:creationId xmlns:a16="http://schemas.microsoft.com/office/drawing/2014/main" id="{A9337CE1-9225-6F5C-9D49-7AFF933257E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455889" y="5537631"/>
                <a:ext cx="320739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6" name="筆跡 135">
                <a:extLst>
                  <a:ext uri="{FF2B5EF4-FFF2-40B4-BE49-F238E27FC236}">
                    <a16:creationId xmlns:a16="http://schemas.microsoft.com/office/drawing/2014/main" id="{B11B4C7E-9EA5-6838-D109-C3B0A4B7D432}"/>
                  </a:ext>
                </a:extLst>
              </p14:cNvPr>
              <p14:cNvContentPartPr/>
              <p14:nvPr/>
            </p14:nvContentPartPr>
            <p14:xfrm>
              <a:off x="672311" y="3639255"/>
              <a:ext cx="997920" cy="360"/>
            </p14:xfrm>
          </p:contentPart>
        </mc:Choice>
        <mc:Fallback xmlns="">
          <p:pic>
            <p:nvPicPr>
              <p:cNvPr id="136" name="筆跡 135">
                <a:extLst>
                  <a:ext uri="{FF2B5EF4-FFF2-40B4-BE49-F238E27FC236}">
                    <a16:creationId xmlns:a16="http://schemas.microsoft.com/office/drawing/2014/main" id="{B11B4C7E-9EA5-6838-D109-C3B0A4B7D43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3308" y="3630255"/>
                <a:ext cx="1015566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9" name="筆跡 138">
                <a:extLst>
                  <a:ext uri="{FF2B5EF4-FFF2-40B4-BE49-F238E27FC236}">
                    <a16:creationId xmlns:a16="http://schemas.microsoft.com/office/drawing/2014/main" id="{97CF5784-CD2D-3CF3-E60F-1F61E4C84060}"/>
                  </a:ext>
                </a:extLst>
              </p14:cNvPr>
              <p14:cNvContentPartPr/>
              <p14:nvPr/>
            </p14:nvContentPartPr>
            <p14:xfrm>
              <a:off x="677160" y="3628250"/>
              <a:ext cx="360" cy="2827080"/>
            </p14:xfrm>
          </p:contentPart>
        </mc:Choice>
        <mc:Fallback xmlns="">
          <p:pic>
            <p:nvPicPr>
              <p:cNvPr id="139" name="筆跡 138">
                <a:extLst>
                  <a:ext uri="{FF2B5EF4-FFF2-40B4-BE49-F238E27FC236}">
                    <a16:creationId xmlns:a16="http://schemas.microsoft.com/office/drawing/2014/main" id="{97CF5784-CD2D-3CF3-E60F-1F61E4C8406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8160" y="3619250"/>
                <a:ext cx="18000" cy="28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9" name="筆跡 148">
                <a:extLst>
                  <a:ext uri="{FF2B5EF4-FFF2-40B4-BE49-F238E27FC236}">
                    <a16:creationId xmlns:a16="http://schemas.microsoft.com/office/drawing/2014/main" id="{93122822-5B95-5DF1-D226-09A26F86844B}"/>
                  </a:ext>
                </a:extLst>
              </p14:cNvPr>
              <p14:cNvContentPartPr/>
              <p14:nvPr/>
            </p14:nvContentPartPr>
            <p14:xfrm>
              <a:off x="1550263" y="3048983"/>
              <a:ext cx="63360" cy="157680"/>
            </p14:xfrm>
          </p:contentPart>
        </mc:Choice>
        <mc:Fallback xmlns="">
          <p:pic>
            <p:nvPicPr>
              <p:cNvPr id="149" name="筆跡 148">
                <a:extLst>
                  <a:ext uri="{FF2B5EF4-FFF2-40B4-BE49-F238E27FC236}">
                    <a16:creationId xmlns:a16="http://schemas.microsoft.com/office/drawing/2014/main" id="{93122822-5B95-5DF1-D226-09A26F86844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541263" y="3039983"/>
                <a:ext cx="810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1" name="筆跡 150">
                <a:extLst>
                  <a:ext uri="{FF2B5EF4-FFF2-40B4-BE49-F238E27FC236}">
                    <a16:creationId xmlns:a16="http://schemas.microsoft.com/office/drawing/2014/main" id="{405171C1-391E-9370-1081-4F6B86276DDF}"/>
                  </a:ext>
                </a:extLst>
              </p14:cNvPr>
              <p14:cNvContentPartPr/>
              <p14:nvPr/>
            </p14:nvContentPartPr>
            <p14:xfrm>
              <a:off x="859680" y="3111267"/>
              <a:ext cx="754560" cy="360"/>
            </p14:xfrm>
          </p:contentPart>
        </mc:Choice>
        <mc:Fallback xmlns="">
          <p:pic>
            <p:nvPicPr>
              <p:cNvPr id="151" name="筆跡 150">
                <a:extLst>
                  <a:ext uri="{FF2B5EF4-FFF2-40B4-BE49-F238E27FC236}">
                    <a16:creationId xmlns:a16="http://schemas.microsoft.com/office/drawing/2014/main" id="{405171C1-391E-9370-1081-4F6B86276DD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50684" y="3102267"/>
                <a:ext cx="772192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3" name="筆跡 152">
                <a:extLst>
                  <a:ext uri="{FF2B5EF4-FFF2-40B4-BE49-F238E27FC236}">
                    <a16:creationId xmlns:a16="http://schemas.microsoft.com/office/drawing/2014/main" id="{222F45C4-A855-DE32-5EEB-044E92336D80}"/>
                  </a:ext>
                </a:extLst>
              </p14:cNvPr>
              <p14:cNvContentPartPr/>
              <p14:nvPr/>
            </p14:nvContentPartPr>
            <p14:xfrm>
              <a:off x="867240" y="3112402"/>
              <a:ext cx="360" cy="3243240"/>
            </p14:xfrm>
          </p:contentPart>
        </mc:Choice>
        <mc:Fallback xmlns="">
          <p:pic>
            <p:nvPicPr>
              <p:cNvPr id="153" name="筆跡 152">
                <a:extLst>
                  <a:ext uri="{FF2B5EF4-FFF2-40B4-BE49-F238E27FC236}">
                    <a16:creationId xmlns:a16="http://schemas.microsoft.com/office/drawing/2014/main" id="{222F45C4-A855-DE32-5EEB-044E92336D8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8240" y="3103403"/>
                <a:ext cx="18000" cy="326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4" name="筆跡 153">
                <a:extLst>
                  <a:ext uri="{FF2B5EF4-FFF2-40B4-BE49-F238E27FC236}">
                    <a16:creationId xmlns:a16="http://schemas.microsoft.com/office/drawing/2014/main" id="{4D5CF832-1F2E-6CA6-9A8F-6E927D210912}"/>
                  </a:ext>
                </a:extLst>
              </p14:cNvPr>
              <p14:cNvContentPartPr/>
              <p14:nvPr/>
            </p14:nvContentPartPr>
            <p14:xfrm>
              <a:off x="874937" y="6365855"/>
              <a:ext cx="9591120" cy="360"/>
            </p14:xfrm>
          </p:contentPart>
        </mc:Choice>
        <mc:Fallback xmlns="">
          <p:pic>
            <p:nvPicPr>
              <p:cNvPr id="154" name="筆跡 153">
                <a:extLst>
                  <a:ext uri="{FF2B5EF4-FFF2-40B4-BE49-F238E27FC236}">
                    <a16:creationId xmlns:a16="http://schemas.microsoft.com/office/drawing/2014/main" id="{4D5CF832-1F2E-6CA6-9A8F-6E927D21091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65937" y="6356855"/>
                <a:ext cx="9608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7" name="筆跡 156">
                <a:extLst>
                  <a:ext uri="{FF2B5EF4-FFF2-40B4-BE49-F238E27FC236}">
                    <a16:creationId xmlns:a16="http://schemas.microsoft.com/office/drawing/2014/main" id="{F05AD759-1AA2-7C21-9C31-BFB40680912E}"/>
                  </a:ext>
                </a:extLst>
              </p14:cNvPr>
              <p14:cNvContentPartPr/>
              <p14:nvPr/>
            </p14:nvContentPartPr>
            <p14:xfrm>
              <a:off x="689537" y="6470255"/>
              <a:ext cx="10205280" cy="360"/>
            </p14:xfrm>
          </p:contentPart>
        </mc:Choice>
        <mc:Fallback xmlns="">
          <p:pic>
            <p:nvPicPr>
              <p:cNvPr id="157" name="筆跡 156">
                <a:extLst>
                  <a:ext uri="{FF2B5EF4-FFF2-40B4-BE49-F238E27FC236}">
                    <a16:creationId xmlns:a16="http://schemas.microsoft.com/office/drawing/2014/main" id="{F05AD759-1AA2-7C21-9C31-BFB40680912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0537" y="6461255"/>
                <a:ext cx="10222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9" name="筆跡 158">
                <a:extLst>
                  <a:ext uri="{FF2B5EF4-FFF2-40B4-BE49-F238E27FC236}">
                    <a16:creationId xmlns:a16="http://schemas.microsoft.com/office/drawing/2014/main" id="{50CE3800-D685-3A8B-6083-6FD1FD4F9A02}"/>
                  </a:ext>
                </a:extLst>
              </p14:cNvPr>
              <p14:cNvContentPartPr/>
              <p14:nvPr/>
            </p14:nvContentPartPr>
            <p14:xfrm>
              <a:off x="10452698" y="5100116"/>
              <a:ext cx="360" cy="1260360"/>
            </p14:xfrm>
          </p:contentPart>
        </mc:Choice>
        <mc:Fallback xmlns="">
          <p:pic>
            <p:nvPicPr>
              <p:cNvPr id="159" name="筆跡 158">
                <a:extLst>
                  <a:ext uri="{FF2B5EF4-FFF2-40B4-BE49-F238E27FC236}">
                    <a16:creationId xmlns:a16="http://schemas.microsoft.com/office/drawing/2014/main" id="{50CE3800-D685-3A8B-6083-6FD1FD4F9A0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443698" y="5091116"/>
                <a:ext cx="18000" cy="12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60" name="筆跡 159">
                <a:extLst>
                  <a:ext uri="{FF2B5EF4-FFF2-40B4-BE49-F238E27FC236}">
                    <a16:creationId xmlns:a16="http://schemas.microsoft.com/office/drawing/2014/main" id="{1CB1EA13-5F47-4E2B-6560-26A498A70EDD}"/>
                  </a:ext>
                </a:extLst>
              </p14:cNvPr>
              <p14:cNvContentPartPr/>
              <p14:nvPr/>
            </p14:nvContentPartPr>
            <p14:xfrm>
              <a:off x="10893698" y="4756316"/>
              <a:ext cx="360" cy="1709280"/>
            </p14:xfrm>
          </p:contentPart>
        </mc:Choice>
        <mc:Fallback xmlns="">
          <p:pic>
            <p:nvPicPr>
              <p:cNvPr id="160" name="筆跡 159">
                <a:extLst>
                  <a:ext uri="{FF2B5EF4-FFF2-40B4-BE49-F238E27FC236}">
                    <a16:creationId xmlns:a16="http://schemas.microsoft.com/office/drawing/2014/main" id="{1CB1EA13-5F47-4E2B-6560-26A498A70ED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884698" y="4747316"/>
                <a:ext cx="18000" cy="17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61" name="筆跡 160">
                <a:extLst>
                  <a:ext uri="{FF2B5EF4-FFF2-40B4-BE49-F238E27FC236}">
                    <a16:creationId xmlns:a16="http://schemas.microsoft.com/office/drawing/2014/main" id="{A8B5B345-3286-BB2A-38F0-239D70C1A7A0}"/>
                  </a:ext>
                </a:extLst>
              </p14:cNvPr>
              <p14:cNvContentPartPr/>
              <p14:nvPr/>
            </p14:nvContentPartPr>
            <p14:xfrm>
              <a:off x="10503458" y="4763876"/>
              <a:ext cx="396720" cy="360"/>
            </p14:xfrm>
          </p:contentPart>
        </mc:Choice>
        <mc:Fallback xmlns="">
          <p:pic>
            <p:nvPicPr>
              <p:cNvPr id="161" name="筆跡 160">
                <a:extLst>
                  <a:ext uri="{FF2B5EF4-FFF2-40B4-BE49-F238E27FC236}">
                    <a16:creationId xmlns:a16="http://schemas.microsoft.com/office/drawing/2014/main" id="{A8B5B345-3286-BB2A-38F0-239D70C1A7A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494458" y="4754876"/>
                <a:ext cx="414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62" name="筆跡 161">
                <a:extLst>
                  <a:ext uri="{FF2B5EF4-FFF2-40B4-BE49-F238E27FC236}">
                    <a16:creationId xmlns:a16="http://schemas.microsoft.com/office/drawing/2014/main" id="{CFA6D1FE-0E17-0A31-F5E7-742565E4AE49}"/>
                  </a:ext>
                </a:extLst>
              </p14:cNvPr>
              <p14:cNvContentPartPr/>
              <p14:nvPr/>
            </p14:nvContentPartPr>
            <p14:xfrm>
              <a:off x="10245338" y="5108036"/>
              <a:ext cx="209880" cy="360"/>
            </p14:xfrm>
          </p:contentPart>
        </mc:Choice>
        <mc:Fallback xmlns="">
          <p:pic>
            <p:nvPicPr>
              <p:cNvPr id="162" name="筆跡 161">
                <a:extLst>
                  <a:ext uri="{FF2B5EF4-FFF2-40B4-BE49-F238E27FC236}">
                    <a16:creationId xmlns:a16="http://schemas.microsoft.com/office/drawing/2014/main" id="{CFA6D1FE-0E17-0A31-F5E7-742565E4AE4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236323" y="5099036"/>
                <a:ext cx="22755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63" name="筆跡 162">
                <a:extLst>
                  <a:ext uri="{FF2B5EF4-FFF2-40B4-BE49-F238E27FC236}">
                    <a16:creationId xmlns:a16="http://schemas.microsoft.com/office/drawing/2014/main" id="{657A8633-E153-1542-ECA7-4A9B606AE490}"/>
                  </a:ext>
                </a:extLst>
              </p14:cNvPr>
              <p14:cNvContentPartPr/>
              <p14:nvPr/>
            </p14:nvContentPartPr>
            <p14:xfrm>
              <a:off x="10500049" y="4686102"/>
              <a:ext cx="47520" cy="151200"/>
            </p14:xfrm>
          </p:contentPart>
        </mc:Choice>
        <mc:Fallback xmlns="">
          <p:pic>
            <p:nvPicPr>
              <p:cNvPr id="163" name="筆跡 162">
                <a:extLst>
                  <a:ext uri="{FF2B5EF4-FFF2-40B4-BE49-F238E27FC236}">
                    <a16:creationId xmlns:a16="http://schemas.microsoft.com/office/drawing/2014/main" id="{657A8633-E153-1542-ECA7-4A9B606AE49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491117" y="4677102"/>
                <a:ext cx="65027" cy="168840"/>
              </a:xfrm>
              <a:prstGeom prst="rect">
                <a:avLst/>
              </a:prstGeom>
            </p:spPr>
          </p:pic>
        </mc:Fallback>
      </mc:AlternateContent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51B98700-43EE-9BBF-CE43-2F3D7E6657A8}"/>
              </a:ext>
            </a:extLst>
          </p:cNvPr>
          <p:cNvSpPr txBox="1"/>
          <p:nvPr/>
        </p:nvSpPr>
        <p:spPr>
          <a:xfrm>
            <a:off x="6022555" y="2376537"/>
            <a:ext cx="1267181" cy="4580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題目</a:t>
            </a:r>
            <a:r>
              <a:rPr lang="en-US" altLang="zh-TW" sz="1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+</a:t>
            </a:r>
            <a:r>
              <a:rPr lang="zh-TW" altLang="en-US" sz="1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答案</a:t>
            </a:r>
            <a:endParaRPr lang="zh-TW" altLang="en-US" sz="140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0D54F304-ED62-84FF-3E3F-97FC3AE79419}"/>
              </a:ext>
            </a:extLst>
          </p:cNvPr>
          <p:cNvSpPr txBox="1"/>
          <p:nvPr/>
        </p:nvSpPr>
        <p:spPr>
          <a:xfrm>
            <a:off x="5788174" y="2781044"/>
            <a:ext cx="1267181" cy="4651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評分</a:t>
            </a:r>
            <a:r>
              <a:rPr lang="en-US" altLang="zh-TW" sz="1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+</a:t>
            </a:r>
            <a:r>
              <a:rPr lang="zh-TW" altLang="en-US" sz="140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評論</a:t>
            </a:r>
            <a:endParaRPr lang="zh-TW" altLang="en-US" sz="140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6" name="筆跡 165">
                <a:extLst>
                  <a:ext uri="{FF2B5EF4-FFF2-40B4-BE49-F238E27FC236}">
                    <a16:creationId xmlns:a16="http://schemas.microsoft.com/office/drawing/2014/main" id="{EFCCB268-45CC-2BB0-86DA-AF9555A797C6}"/>
                  </a:ext>
                </a:extLst>
              </p14:cNvPr>
              <p14:cNvContentPartPr/>
              <p14:nvPr/>
            </p14:nvContentPartPr>
            <p14:xfrm>
              <a:off x="2678509" y="4082429"/>
              <a:ext cx="34920" cy="83520"/>
            </p14:xfrm>
          </p:contentPart>
        </mc:Choice>
        <mc:Fallback xmlns="">
          <p:pic>
            <p:nvPicPr>
              <p:cNvPr id="166" name="筆跡 165">
                <a:extLst>
                  <a:ext uri="{FF2B5EF4-FFF2-40B4-BE49-F238E27FC236}">
                    <a16:creationId xmlns:a16="http://schemas.microsoft.com/office/drawing/2014/main" id="{EFCCB268-45CC-2BB0-86DA-AF9555A797C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669509" y="4073429"/>
                <a:ext cx="52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8" name="筆跡 167">
                <a:extLst>
                  <a:ext uri="{FF2B5EF4-FFF2-40B4-BE49-F238E27FC236}">
                    <a16:creationId xmlns:a16="http://schemas.microsoft.com/office/drawing/2014/main" id="{9CE6A206-166B-7C6B-4A4A-CF85EEC2A6AA}"/>
                  </a:ext>
                </a:extLst>
              </p14:cNvPr>
              <p14:cNvContentPartPr/>
              <p14:nvPr/>
            </p14:nvContentPartPr>
            <p14:xfrm>
              <a:off x="5023436" y="1854055"/>
              <a:ext cx="360" cy="238320"/>
            </p14:xfrm>
          </p:contentPart>
        </mc:Choice>
        <mc:Fallback xmlns="">
          <p:pic>
            <p:nvPicPr>
              <p:cNvPr id="168" name="筆跡 167">
                <a:extLst>
                  <a:ext uri="{FF2B5EF4-FFF2-40B4-BE49-F238E27FC236}">
                    <a16:creationId xmlns:a16="http://schemas.microsoft.com/office/drawing/2014/main" id="{9CE6A206-166B-7C6B-4A4A-CF85EEC2A6A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014436" y="1845055"/>
                <a:ext cx="180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0" name="筆跡 169">
                <a:extLst>
                  <a:ext uri="{FF2B5EF4-FFF2-40B4-BE49-F238E27FC236}">
                    <a16:creationId xmlns:a16="http://schemas.microsoft.com/office/drawing/2014/main" id="{49B12E53-4D29-0B67-2A61-7EF2C5ABD15D}"/>
                  </a:ext>
                </a:extLst>
              </p14:cNvPr>
              <p14:cNvContentPartPr/>
              <p14:nvPr/>
            </p14:nvContentPartPr>
            <p14:xfrm>
              <a:off x="4908502" y="1840626"/>
              <a:ext cx="360" cy="245520"/>
            </p14:xfrm>
          </p:contentPart>
        </mc:Choice>
        <mc:Fallback xmlns="">
          <p:pic>
            <p:nvPicPr>
              <p:cNvPr id="170" name="筆跡 169">
                <a:extLst>
                  <a:ext uri="{FF2B5EF4-FFF2-40B4-BE49-F238E27FC236}">
                    <a16:creationId xmlns:a16="http://schemas.microsoft.com/office/drawing/2014/main" id="{49B12E53-4D29-0B67-2A61-7EF2C5ABD15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99502" y="1831626"/>
                <a:ext cx="180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1" name="筆跡 170">
                <a:extLst>
                  <a:ext uri="{FF2B5EF4-FFF2-40B4-BE49-F238E27FC236}">
                    <a16:creationId xmlns:a16="http://schemas.microsoft.com/office/drawing/2014/main" id="{03443868-0015-DC91-290C-505AF55D9B1C}"/>
                  </a:ext>
                </a:extLst>
              </p14:cNvPr>
              <p14:cNvContentPartPr/>
              <p14:nvPr/>
            </p14:nvContentPartPr>
            <p14:xfrm>
              <a:off x="4876234" y="2047841"/>
              <a:ext cx="53640" cy="44280"/>
            </p14:xfrm>
          </p:contentPart>
        </mc:Choice>
        <mc:Fallback xmlns="">
          <p:pic>
            <p:nvPicPr>
              <p:cNvPr id="171" name="筆跡 170">
                <a:extLst>
                  <a:ext uri="{FF2B5EF4-FFF2-40B4-BE49-F238E27FC236}">
                    <a16:creationId xmlns:a16="http://schemas.microsoft.com/office/drawing/2014/main" id="{03443868-0015-DC91-290C-505AF55D9B1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867173" y="2038767"/>
                <a:ext cx="71399" cy="62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72" name="筆跡 171">
                <a:extLst>
                  <a:ext uri="{FF2B5EF4-FFF2-40B4-BE49-F238E27FC236}">
                    <a16:creationId xmlns:a16="http://schemas.microsoft.com/office/drawing/2014/main" id="{EFC6A9FD-3FC3-5815-D180-BF2680E5E614}"/>
                  </a:ext>
                </a:extLst>
              </p14:cNvPr>
              <p14:cNvContentPartPr/>
              <p14:nvPr/>
            </p14:nvContentPartPr>
            <p14:xfrm>
              <a:off x="4994513" y="1840258"/>
              <a:ext cx="62640" cy="39600"/>
            </p14:xfrm>
          </p:contentPart>
        </mc:Choice>
        <mc:Fallback xmlns="">
          <p:pic>
            <p:nvPicPr>
              <p:cNvPr id="172" name="筆跡 171">
                <a:extLst>
                  <a:ext uri="{FF2B5EF4-FFF2-40B4-BE49-F238E27FC236}">
                    <a16:creationId xmlns:a16="http://schemas.microsoft.com/office/drawing/2014/main" id="{EFC6A9FD-3FC3-5815-D180-BF2680E5E61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985513" y="1831258"/>
                <a:ext cx="80280" cy="57240"/>
              </a:xfrm>
              <a:prstGeom prst="rect">
                <a:avLst/>
              </a:prstGeom>
            </p:spPr>
          </p:pic>
        </mc:Fallback>
      </mc:AlternateContent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44A75B43-8400-2634-B7EB-9E4D48032B71}"/>
              </a:ext>
            </a:extLst>
          </p:cNvPr>
          <p:cNvSpPr txBox="1"/>
          <p:nvPr/>
        </p:nvSpPr>
        <p:spPr>
          <a:xfrm>
            <a:off x="8108092" y="5834032"/>
            <a:ext cx="19962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800">
                <a:ea typeface="DFKai-SB"/>
                <a:cs typeface="Calibri" panose="020F0502020204030204"/>
              </a:rPr>
              <a:t>管理端網頁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23A1D3B-1EEA-676C-210E-E038949B9827}"/>
              </a:ext>
            </a:extLst>
          </p:cNvPr>
          <p:cNvSpPr/>
          <p:nvPr/>
        </p:nvSpPr>
        <p:spPr>
          <a:xfrm flipV="1">
            <a:off x="4352676" y="953383"/>
            <a:ext cx="3360372" cy="34346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530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1CCC5-16B4-D09D-655C-254DE2115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3120EB6-AECD-D19F-7400-98F4E7DBB2F2}"/>
              </a:ext>
            </a:extLst>
          </p:cNvPr>
          <p:cNvSpPr txBox="1"/>
          <p:nvPr/>
        </p:nvSpPr>
        <p:spPr>
          <a:xfrm>
            <a:off x="1250391" y="1660612"/>
            <a:ext cx="89661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有題目管理、管理者管理及查看學生作答狀況三個功能</a:t>
            </a:r>
            <a:endParaRPr lang="en-US" altLang="zh-TW" sz="24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C520B9-3F65-D547-9FA2-7A91FEF9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6" y="2279107"/>
            <a:ext cx="6122863" cy="18508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DE25955-E164-4D86-445F-BE5B52675D5E}"/>
              </a:ext>
            </a:extLst>
          </p:cNvPr>
          <p:cNvSpPr txBox="1"/>
          <p:nvPr/>
        </p:nvSpPr>
        <p:spPr>
          <a:xfrm>
            <a:off x="6622061" y="2260732"/>
            <a:ext cx="50904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網頁中</a:t>
            </a:r>
            <a:r>
              <a:rPr lang="zh-TW" altLang="en-US" sz="20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選單</a:t>
            </a:r>
            <a:r>
              <a:rPr lang="zh-TW" altLang="en-US" sz="200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的部分都是</a:t>
            </a:r>
            <a:r>
              <a:rPr lang="zh-TW" altLang="en-US" sz="200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動態載入資料</a:t>
            </a:r>
            <a:r>
              <a:rPr lang="zh-TW" altLang="en-US" sz="2000"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，選項隨使用者的選擇自動更新，減少重載需求。</a:t>
            </a:r>
            <a:endParaRPr lang="en-US" altLang="zh-TW" sz="2000"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88217C6-9EF1-1602-BC8B-4D6FB7FEC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5" y="4211326"/>
            <a:ext cx="6122863" cy="20543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58D2013-0D93-16F6-6FFF-AA2190A11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652" y="2968618"/>
            <a:ext cx="5540358" cy="32970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D3BE6E-4513-CBF1-08E6-6D39BF6D7F46}"/>
              </a:ext>
            </a:extLst>
          </p:cNvPr>
          <p:cNvSpPr/>
          <p:nvPr/>
        </p:nvSpPr>
        <p:spPr>
          <a:xfrm>
            <a:off x="3982021" y="1142382"/>
            <a:ext cx="4261749" cy="85063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5225EDE-2FEE-408B-4469-B50574D5994D}"/>
              </a:ext>
            </a:extLst>
          </p:cNvPr>
          <p:cNvSpPr txBox="1">
            <a:spLocks/>
          </p:cNvSpPr>
          <p:nvPr/>
        </p:nvSpPr>
        <p:spPr>
          <a:xfrm>
            <a:off x="3954852" y="484369"/>
            <a:ext cx="4282296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400">
                <a:ea typeface="DFKai-SB"/>
                <a:cs typeface="Calibri"/>
              </a:rPr>
              <a:t>實作簡介</a:t>
            </a:r>
            <a:r>
              <a:rPr lang="zh-TW" altLang="en-US">
                <a:ea typeface="DFKai-SB"/>
                <a:cs typeface="Calibri"/>
              </a:rPr>
              <a:t> </a:t>
            </a:r>
            <a:r>
              <a:rPr lang="en-US" altLang="zh-TW" sz="2800">
                <a:latin typeface="Calibri"/>
                <a:ea typeface="+mj-lt"/>
                <a:cs typeface="Calibri"/>
              </a:rPr>
              <a:t>(</a:t>
            </a:r>
            <a:r>
              <a:rPr lang="zh-TW" sz="2800">
                <a:latin typeface="Calibri"/>
                <a:ea typeface="DFKai-SB"/>
                <a:cs typeface="Calibri"/>
              </a:rPr>
              <a:t>管理者網頁</a:t>
            </a:r>
            <a:r>
              <a:rPr lang="en-US" altLang="zh-TW" sz="2800">
                <a:latin typeface="Calibri"/>
                <a:ea typeface="DFKai-SB"/>
                <a:cs typeface="Calibri"/>
              </a:rPr>
              <a:t>)</a:t>
            </a:r>
            <a:endParaRPr lang="zh-TW" altLang="en-US">
              <a:latin typeface="標楷體" panose="03000509000000000000" pitchFamily="65" charset="-120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360212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40658-9467-C255-C722-5F6A91252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910A611-5296-3723-DE07-207F7B4F1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1" r="3641"/>
          <a:stretch/>
        </p:blipFill>
        <p:spPr>
          <a:xfrm>
            <a:off x="389105" y="812109"/>
            <a:ext cx="4282295" cy="294316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E5B2DA-6FB4-2028-C2A9-5969A6ADA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" t="9074" r="1"/>
          <a:stretch/>
        </p:blipFill>
        <p:spPr>
          <a:xfrm>
            <a:off x="389104" y="3735938"/>
            <a:ext cx="4284375" cy="2870601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C9134F-DC93-7F87-3447-C62A3040D6E1}"/>
              </a:ext>
            </a:extLst>
          </p:cNvPr>
          <p:cNvCxnSpPr/>
          <p:nvPr/>
        </p:nvCxnSpPr>
        <p:spPr>
          <a:xfrm>
            <a:off x="3410262" y="3578902"/>
            <a:ext cx="0" cy="6220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44EA043-2A22-2613-0A8A-EF54AF39465F}"/>
              </a:ext>
            </a:extLst>
          </p:cNvPr>
          <p:cNvSpPr txBox="1"/>
          <p:nvPr/>
        </p:nvSpPr>
        <p:spPr>
          <a:xfrm>
            <a:off x="4671400" y="1328342"/>
            <a:ext cx="7084522" cy="4198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Chart.js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是一個支持多種類型圖表的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JavaScript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圖表庫，提供高度自訂性和互動性。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長條圖：顯示平均分數區間內的題目數量，點擊長條可查看該區間題目列表，再點選題目可查看該題得分對應人數的折線圖。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折線圖：顯示特定題目的學生分數分佈，點擊分數可列出對應學生的回答。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透過 </a:t>
            </a:r>
            <a:r>
              <a:rPr lang="en-US" altLang="zh-TW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（使用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$.ajax()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）向後端伺服器動態請求數據生成圖表，就不用重新載入頁面。數據來源於管理者選擇班級或點擊特定分數區間或題目時的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API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請求，確保獲取最新資料。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697921-78BD-4CDA-2397-2DC5DA985F6C}"/>
              </a:ext>
            </a:extLst>
          </p:cNvPr>
          <p:cNvSpPr/>
          <p:nvPr/>
        </p:nvSpPr>
        <p:spPr>
          <a:xfrm>
            <a:off x="4744021" y="1051975"/>
            <a:ext cx="4261749" cy="85063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74D65CC-4953-821B-EDC8-BF96A2E06A15}"/>
              </a:ext>
            </a:extLst>
          </p:cNvPr>
          <p:cNvSpPr txBox="1">
            <a:spLocks/>
          </p:cNvSpPr>
          <p:nvPr/>
        </p:nvSpPr>
        <p:spPr>
          <a:xfrm>
            <a:off x="4716852" y="393962"/>
            <a:ext cx="4282296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400">
                <a:ea typeface="DFKai-SB"/>
                <a:cs typeface="Calibri"/>
              </a:rPr>
              <a:t>實作簡介</a:t>
            </a:r>
            <a:r>
              <a:rPr lang="zh-TW" altLang="en-US">
                <a:ea typeface="DFKai-SB"/>
                <a:cs typeface="Calibri"/>
              </a:rPr>
              <a:t> </a:t>
            </a:r>
            <a:r>
              <a:rPr lang="en-US" altLang="zh-TW" sz="2800">
                <a:latin typeface="Calibri"/>
                <a:ea typeface="+mj-lt"/>
                <a:cs typeface="Calibri"/>
              </a:rPr>
              <a:t>(</a:t>
            </a:r>
            <a:r>
              <a:rPr lang="zh-TW" sz="2800">
                <a:latin typeface="Calibri"/>
                <a:ea typeface="DFKai-SB"/>
                <a:cs typeface="Calibri"/>
              </a:rPr>
              <a:t>管理者網頁</a:t>
            </a:r>
            <a:r>
              <a:rPr lang="en-US" altLang="zh-TW" sz="2800">
                <a:latin typeface="Calibri"/>
                <a:ea typeface="DFKai-SB"/>
                <a:cs typeface="Calibri"/>
              </a:rPr>
              <a:t>)</a:t>
            </a:r>
            <a:endParaRPr lang="zh-TW" altLang="en-US">
              <a:latin typeface="標楷體" panose="03000509000000000000" pitchFamily="65" charset="-120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323691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5653F-B424-FDEE-4AE2-BAA56A387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A5437214-6120-F1D4-9F3B-2CB8C518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1" y="1217419"/>
            <a:ext cx="11312770" cy="5290670"/>
          </a:xfrm>
          <a:prstGeom prst="rect">
            <a:avLst/>
          </a:prstGeom>
          <a:ln>
            <a:noFill/>
          </a:ln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4DDB7B4B-AC60-063B-875A-57BB3E3D7B4F}"/>
              </a:ext>
            </a:extLst>
          </p:cNvPr>
          <p:cNvSpPr txBox="1">
            <a:spLocks/>
          </p:cNvSpPr>
          <p:nvPr/>
        </p:nvSpPr>
        <p:spPr>
          <a:xfrm>
            <a:off x="-746103" y="191292"/>
            <a:ext cx="4282296" cy="706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400">
                <a:ea typeface="DFKai-SB"/>
                <a:cs typeface="Calibri"/>
              </a:rPr>
              <a:t>實作簡</a:t>
            </a:r>
            <a:r>
              <a:rPr lang="zh-TW" altLang="en-US">
                <a:ea typeface="DFKai-SB"/>
                <a:cs typeface="Calibri"/>
              </a:rPr>
              <a:t>介</a:t>
            </a:r>
            <a:endParaRPr lang="zh-TW" altLang="en-US">
              <a:latin typeface="標楷體" panose="03000509000000000000" pitchFamily="65" charset="-120"/>
              <a:ea typeface="標楷體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372F96-740C-49DE-1616-4235446F2339}"/>
              </a:ext>
            </a:extLst>
          </p:cNvPr>
          <p:cNvSpPr/>
          <p:nvPr/>
        </p:nvSpPr>
        <p:spPr>
          <a:xfrm>
            <a:off x="329561" y="831096"/>
            <a:ext cx="9519471" cy="43466"/>
          </a:xfrm>
          <a:prstGeom prst="rect">
            <a:avLst/>
          </a:prstGeom>
          <a:solidFill>
            <a:srgbClr val="E49C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AAF6E23-CDD5-1BFD-0FF0-26D134A0CE19}"/>
              </a:ext>
            </a:extLst>
          </p:cNvPr>
          <p:cNvSpPr txBox="1"/>
          <p:nvPr/>
        </p:nvSpPr>
        <p:spPr>
          <a:xfrm>
            <a:off x="2434746" y="380546"/>
            <a:ext cx="319197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 b="1">
                <a:ea typeface="DFKai-SB"/>
                <a:cs typeface="Calibri"/>
              </a:rPr>
              <a:t>(語言模型</a:t>
            </a:r>
            <a:r>
              <a:rPr lang="zh-TW" sz="2400" b="1">
                <a:solidFill>
                  <a:srgbClr val="1C1E21"/>
                </a:solidFill>
                <a:latin typeface="system-ui"/>
                <a:ea typeface="DFKai-SB"/>
                <a:cs typeface="Calibri"/>
              </a:rPr>
              <a:t>Prompting</a:t>
            </a:r>
            <a:r>
              <a:rPr lang="en-US" altLang="zh-TW" sz="2400" b="1">
                <a:solidFill>
                  <a:srgbClr val="1C1E21"/>
                </a:solidFill>
                <a:latin typeface="system-ui"/>
                <a:ea typeface="DFKai-SB"/>
                <a:cs typeface="Calibri"/>
              </a:rPr>
              <a:t>)</a:t>
            </a:r>
          </a:p>
          <a:p>
            <a:pPr algn="l"/>
            <a:endParaRPr lang="zh-TW" altLang="en-US">
              <a:ea typeface="DFKai-SB"/>
              <a:cs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3945918-2FF1-E767-9C98-AC9016A4C30D}"/>
              </a:ext>
            </a:extLst>
          </p:cNvPr>
          <p:cNvSpPr txBox="1"/>
          <p:nvPr/>
        </p:nvSpPr>
        <p:spPr>
          <a:xfrm>
            <a:off x="4508814" y="1059190"/>
            <a:ext cx="471911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000">
                <a:ea typeface="DFKai-SB"/>
                <a:cs typeface="Calibri" panose="020F0502020204030204"/>
              </a:rPr>
              <a:t>開頭先告訴Mistral模型他所要扮演的角色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0032CA-8D1C-401F-5804-291B8180EBF1}"/>
              </a:ext>
            </a:extLst>
          </p:cNvPr>
          <p:cNvSpPr txBox="1"/>
          <p:nvPr/>
        </p:nvSpPr>
        <p:spPr>
          <a:xfrm>
            <a:off x="241613" y="1598450"/>
            <a:ext cx="416745" cy="4401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000">
                <a:ea typeface="DFKai-SB"/>
                <a:cs typeface="Calibri" panose="020F0502020204030204"/>
              </a:rPr>
              <a:t>將評分評論分段更清楚表達流程</a:t>
            </a:r>
          </a:p>
        </p:txBody>
      </p:sp>
      <p:sp>
        <p:nvSpPr>
          <p:cNvPr id="15" name="左右大括弧 14">
            <a:extLst>
              <a:ext uri="{FF2B5EF4-FFF2-40B4-BE49-F238E27FC236}">
                <a16:creationId xmlns:a16="http://schemas.microsoft.com/office/drawing/2014/main" id="{AC769B5D-853D-A992-9E12-4245666B7AD9}"/>
              </a:ext>
            </a:extLst>
          </p:cNvPr>
          <p:cNvSpPr/>
          <p:nvPr/>
        </p:nvSpPr>
        <p:spPr>
          <a:xfrm>
            <a:off x="1166886" y="2537608"/>
            <a:ext cx="9760892" cy="866700"/>
          </a:xfrm>
          <a:prstGeom prst="bracePair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右大括弧 15">
            <a:extLst>
              <a:ext uri="{FF2B5EF4-FFF2-40B4-BE49-F238E27FC236}">
                <a16:creationId xmlns:a16="http://schemas.microsoft.com/office/drawing/2014/main" id="{292F81AF-EF3B-378A-687F-5C5299BDAE48}"/>
              </a:ext>
            </a:extLst>
          </p:cNvPr>
          <p:cNvSpPr/>
          <p:nvPr/>
        </p:nvSpPr>
        <p:spPr>
          <a:xfrm>
            <a:off x="1166885" y="4400022"/>
            <a:ext cx="9750595" cy="897592"/>
          </a:xfrm>
          <a:prstGeom prst="bracePair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6B274D-132F-555C-87ED-9C959154B2D6}"/>
              </a:ext>
            </a:extLst>
          </p:cNvPr>
          <p:cNvSpPr txBox="1"/>
          <p:nvPr/>
        </p:nvSpPr>
        <p:spPr>
          <a:xfrm>
            <a:off x="3057010" y="6187035"/>
            <a:ext cx="425746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000">
                <a:ea typeface="DFKai-SB"/>
                <a:cs typeface="Calibri" panose="020F0502020204030204"/>
              </a:rPr>
              <a:t>這裡提醒模型使用繁體中文產生回覆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C03991-244C-0B6E-69FF-78057B37C75C}"/>
              </a:ext>
            </a:extLst>
          </p:cNvPr>
          <p:cNvSpPr txBox="1"/>
          <p:nvPr/>
        </p:nvSpPr>
        <p:spPr>
          <a:xfrm>
            <a:off x="5621908" y="395940"/>
            <a:ext cx="43630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400">
                <a:ea typeface="DFKai-SB"/>
                <a:cs typeface="Calibri" panose="020F0502020204030204"/>
              </a:rPr>
              <a:t>: 使用英文描述任務模型更穩定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E2AB21-9D5C-2BD5-8A01-A12630DBD29B}"/>
              </a:ext>
            </a:extLst>
          </p:cNvPr>
          <p:cNvSpPr txBox="1"/>
          <p:nvPr/>
        </p:nvSpPr>
        <p:spPr>
          <a:xfrm>
            <a:off x="10931019" y="2434130"/>
            <a:ext cx="49916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600">
                <a:solidFill>
                  <a:srgbClr val="FFFF00"/>
                </a:solidFill>
                <a:ea typeface="新細明體"/>
                <a:cs typeface="Calibri"/>
              </a:rPr>
              <a:t>評分標準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600B05C-2651-8706-7F90-57FE644EC176}"/>
              </a:ext>
            </a:extLst>
          </p:cNvPr>
          <p:cNvSpPr txBox="1"/>
          <p:nvPr/>
        </p:nvSpPr>
        <p:spPr>
          <a:xfrm>
            <a:off x="10931019" y="4308238"/>
            <a:ext cx="49916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600">
                <a:solidFill>
                  <a:srgbClr val="FFFF00"/>
                </a:solidFill>
                <a:ea typeface="新細明體"/>
                <a:cs typeface="Calibri"/>
              </a:rPr>
              <a:t>評論標準</a:t>
            </a:r>
          </a:p>
        </p:txBody>
      </p:sp>
      <p:sp>
        <p:nvSpPr>
          <p:cNvPr id="2" name="左右中括弧 1">
            <a:extLst>
              <a:ext uri="{FF2B5EF4-FFF2-40B4-BE49-F238E27FC236}">
                <a16:creationId xmlns:a16="http://schemas.microsoft.com/office/drawing/2014/main" id="{EA7FFAD0-A528-71F5-0803-76115D28B5B9}"/>
              </a:ext>
            </a:extLst>
          </p:cNvPr>
          <p:cNvSpPr/>
          <p:nvPr/>
        </p:nvSpPr>
        <p:spPr>
          <a:xfrm>
            <a:off x="3566506" y="5750897"/>
            <a:ext cx="2315913" cy="324227"/>
          </a:xfrm>
          <a:prstGeom prst="bracketPair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3323623-F017-B285-078C-0AB08AF46E35}"/>
              </a:ext>
            </a:extLst>
          </p:cNvPr>
          <p:cNvSpPr txBox="1"/>
          <p:nvPr/>
        </p:nvSpPr>
        <p:spPr>
          <a:xfrm>
            <a:off x="4237141" y="5622806"/>
            <a:ext cx="11322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1200">
                <a:solidFill>
                  <a:srgbClr val="FFFF00"/>
                </a:solidFill>
                <a:ea typeface="新細明體"/>
                <a:cs typeface="Calibri"/>
              </a:rPr>
              <a:t>格式設定</a:t>
            </a:r>
          </a:p>
        </p:txBody>
      </p:sp>
    </p:spTree>
    <p:extLst>
      <p:ext uri="{BB962C8B-B14F-4D97-AF65-F5344CB8AC3E}">
        <p14:creationId xmlns:p14="http://schemas.microsoft.com/office/powerpoint/2010/main" val="2735144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844</Words>
  <Application>Microsoft Office PowerPoint</Application>
  <PresentationFormat>寬螢幕</PresentationFormat>
  <Paragraphs>115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BiauKaiTC Regular</vt:lpstr>
      <vt:lpstr>system-ui</vt:lpstr>
      <vt:lpstr>新細明體</vt:lpstr>
      <vt:lpstr>標楷體</vt:lpstr>
      <vt:lpstr>標楷體</vt:lpstr>
      <vt:lpstr>Arial</vt:lpstr>
      <vt:lpstr>Calibri</vt:lpstr>
      <vt:lpstr>Calibri Light</vt:lpstr>
      <vt:lpstr>Wingdings</vt:lpstr>
      <vt:lpstr>Office 佈景主題</vt:lpstr>
      <vt:lpstr>智慧課程問答系統 基於大語言模型的問答評論與輔助評分機制</vt:lpstr>
      <vt:lpstr>PowerPoint 簡報</vt:lpstr>
      <vt:lpstr>專題動機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功能介紹(學生端)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智慧課程問答系統 基於大語言模型的問答評論與輔助評分機制</dc:title>
  <dc:creator>游婕歆</dc:creator>
  <cp:lastModifiedBy>游婕歆</cp:lastModifiedBy>
  <cp:revision>2</cp:revision>
  <cp:lastPrinted>2024-10-29T16:12:40Z</cp:lastPrinted>
  <dcterms:created xsi:type="dcterms:W3CDTF">2024-10-08T15:39:20Z</dcterms:created>
  <dcterms:modified xsi:type="dcterms:W3CDTF">2024-11-28T15:49:56Z</dcterms:modified>
</cp:coreProperties>
</file>